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Nunito Sans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0" roundtripDataSignature="AMtx7midCxo9+IAMn0NFWAizLlwShZqo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NunitoSans-bold.fntdata"/><Relationship Id="rId16" Type="http://schemas.openxmlformats.org/officeDocument/2006/relationships/font" Target="fonts/NunitoSans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NunitoSans-boldItalic.fntdata"/><Relationship Id="rId6" Type="http://schemas.openxmlformats.org/officeDocument/2006/relationships/slide" Target="slides/slide1.xml"/><Relationship Id="rId18" Type="http://schemas.openxmlformats.org/officeDocument/2006/relationships/font" Target="fonts/NunitoSans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49af1bcab2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g249af1bcab2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4b255d3b21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g24b255d3b21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4b255d3b21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g24b255d3b21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4b255d3b21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g24b255d3b21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4b255d3b21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g24b255d3b21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4b255d3b21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24b255d3b21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4b255d3b21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g24b255d3b21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4b255d3b21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" name="Google Shape;145;g24b255d3b21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0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5" name="Google Shape;15;p30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6" name="Google Shape;16;p3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objec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/>
        </p:txBody>
      </p:sp>
      <p:sp>
        <p:nvSpPr>
          <p:cNvPr id="19" name="Google Shape;19;p3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925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925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925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925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925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925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3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3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3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" name="Google Shape;23;p31"/>
          <p:cNvSpPr/>
          <p:nvPr/>
        </p:nvSpPr>
        <p:spPr>
          <a:xfrm>
            <a:off x="0" y="6392917"/>
            <a:ext cx="12192000" cy="465300"/>
          </a:xfrm>
          <a:prstGeom prst="rect">
            <a:avLst/>
          </a:prstGeom>
          <a:solidFill>
            <a:srgbClr val="203F7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31"/>
          <p:cNvSpPr txBox="1"/>
          <p:nvPr/>
        </p:nvSpPr>
        <p:spPr>
          <a:xfrm>
            <a:off x="9891329" y="6488536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fld id="{00000000-1234-1234-1234-123412341234}" type="slidenum">
              <a:rPr b="0" i="0" lang="en-US" sz="1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" name="Google Shape;25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9512" y="6474519"/>
            <a:ext cx="792094" cy="282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2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8" name="Google Shape;28;p3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3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1" name="Google Shape;31;p33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32" name="Google Shape;32;p3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5" name="Google Shape;35;p34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6" name="Google Shape;36;p34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7" name="Google Shape;37;p3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40" name="Google Shape;40;p3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6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47" name="Google Shape;47;p3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8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38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51" name="Google Shape;51;p38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" name="Google Shape;52;p38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3" name="Google Shape;53;p3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9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56" name="Google Shape;56;p3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0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9" name="Google Shape;59;p40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60" name="Google Shape;60;p4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9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9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92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92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92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92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92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92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92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92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3F7B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41500" y="1649198"/>
            <a:ext cx="4509001" cy="33140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"/>
          <p:cNvSpPr txBox="1"/>
          <p:nvPr/>
        </p:nvSpPr>
        <p:spPr>
          <a:xfrm>
            <a:off x="0" y="358967"/>
            <a:ext cx="121920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-US" sz="420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Workshop setting goals</a:t>
            </a:r>
            <a:endParaRPr b="1" i="0" sz="4200" u="none" cap="none" strike="noStrike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69" name="Google Shape;69;p1"/>
          <p:cNvSpPr txBox="1"/>
          <p:nvPr/>
        </p:nvSpPr>
        <p:spPr>
          <a:xfrm>
            <a:off x="0" y="5209778"/>
            <a:ext cx="121920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t/>
            </a:r>
            <a:endParaRPr b="1" i="0" sz="3500" u="none" cap="none" strike="noStrike">
              <a:solidFill>
                <a:srgbClr val="FF0000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"/>
          <p:cNvSpPr txBox="1"/>
          <p:nvPr/>
        </p:nvSpPr>
        <p:spPr>
          <a:xfrm>
            <a:off x="0" y="358967"/>
            <a:ext cx="121920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42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Programm </a:t>
            </a:r>
            <a:endParaRPr b="1" i="0" sz="42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75" name="Google Shape;75;p3"/>
          <p:cNvSpPr/>
          <p:nvPr/>
        </p:nvSpPr>
        <p:spPr>
          <a:xfrm>
            <a:off x="1058000" y="1624733"/>
            <a:ext cx="5658000" cy="4005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3"/>
          <p:cNvSpPr txBox="1"/>
          <p:nvPr/>
        </p:nvSpPr>
        <p:spPr>
          <a:xfrm>
            <a:off x="1320225" y="1734075"/>
            <a:ext cx="5322900" cy="38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Why set goals</a:t>
            </a:r>
            <a:r>
              <a:rPr b="0" i="0" lang="en-US" sz="21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 </a:t>
            </a:r>
            <a:endParaRPr b="0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Tips for goal setting</a:t>
            </a:r>
            <a:endParaRPr b="0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Set your performance goals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Set your development goals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Put your goals into Dialog, reflect and ask for feedback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Next step: Meeting with your supervisor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77" name="Google Shape;7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21101" y="1800266"/>
            <a:ext cx="3282633" cy="342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49af1bcab2_0_121"/>
          <p:cNvSpPr txBox="1"/>
          <p:nvPr/>
        </p:nvSpPr>
        <p:spPr>
          <a:xfrm>
            <a:off x="0" y="358967"/>
            <a:ext cx="121920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42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Why set goals?</a:t>
            </a:r>
            <a:endParaRPr b="1" i="0" sz="42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83" name="Google Shape;83;g249af1bcab2_0_121"/>
          <p:cNvSpPr/>
          <p:nvPr/>
        </p:nvSpPr>
        <p:spPr>
          <a:xfrm>
            <a:off x="1058000" y="1624733"/>
            <a:ext cx="5658000" cy="4005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g249af1bcab2_0_121"/>
          <p:cNvSpPr txBox="1"/>
          <p:nvPr/>
        </p:nvSpPr>
        <p:spPr>
          <a:xfrm>
            <a:off x="1320225" y="1734075"/>
            <a:ext cx="5322900" cy="36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Encouraging personal development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Letting people do what they do best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Achieving team and organisational goals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85" name="Google Shape;85;g249af1bcab2_0_1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71150" y="1909050"/>
            <a:ext cx="4911925" cy="333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4b255d3b21_0_11"/>
          <p:cNvSpPr txBox="1"/>
          <p:nvPr/>
        </p:nvSpPr>
        <p:spPr>
          <a:xfrm>
            <a:off x="0" y="358967"/>
            <a:ext cx="121920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b="1" lang="en-US" sz="42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Tips for setting goals</a:t>
            </a:r>
            <a:endParaRPr b="1" i="0" sz="42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91" name="Google Shape;91;g24b255d3b21_0_11"/>
          <p:cNvSpPr/>
          <p:nvPr/>
        </p:nvSpPr>
        <p:spPr>
          <a:xfrm>
            <a:off x="379200" y="1613700"/>
            <a:ext cx="3513300" cy="4006800"/>
          </a:xfrm>
          <a:prstGeom prst="roundRect">
            <a:avLst>
              <a:gd fmla="val 11066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g24b255d3b21_0_11"/>
          <p:cNvSpPr txBox="1"/>
          <p:nvPr/>
        </p:nvSpPr>
        <p:spPr>
          <a:xfrm>
            <a:off x="379200" y="2983100"/>
            <a:ext cx="3513300" cy="9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Keep it simple</a:t>
            </a:r>
            <a:endParaRPr b="1" i="0" sz="24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93" name="Google Shape;93;g24b255d3b21_0_11"/>
          <p:cNvSpPr txBox="1"/>
          <p:nvPr/>
        </p:nvSpPr>
        <p:spPr>
          <a:xfrm>
            <a:off x="379200" y="3913632"/>
            <a:ext cx="3513300" cy="8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264000" spcFirstLastPara="1" rIns="264000" wrap="square" tIns="120000">
            <a:no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are you focusing on in your daily work?</a:t>
            </a:r>
            <a:endParaRPr b="0" i="0" sz="1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94" name="Google Shape;94;g24b255d3b21_0_11"/>
          <p:cNvSpPr/>
          <p:nvPr/>
        </p:nvSpPr>
        <p:spPr>
          <a:xfrm>
            <a:off x="4337183" y="1613700"/>
            <a:ext cx="3513300" cy="4006800"/>
          </a:xfrm>
          <a:prstGeom prst="roundRect">
            <a:avLst>
              <a:gd fmla="val 11066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g24b255d3b21_0_11"/>
          <p:cNvSpPr txBox="1"/>
          <p:nvPr/>
        </p:nvSpPr>
        <p:spPr>
          <a:xfrm>
            <a:off x="4337182" y="2983100"/>
            <a:ext cx="35133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Start small </a:t>
            </a:r>
            <a:endParaRPr b="1" sz="24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(bring focus)</a:t>
            </a:r>
            <a:endParaRPr b="1" sz="24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96" name="Google Shape;96;g24b255d3b21_0_11"/>
          <p:cNvSpPr txBox="1"/>
          <p:nvPr/>
        </p:nvSpPr>
        <p:spPr>
          <a:xfrm>
            <a:off x="4339400" y="3910974"/>
            <a:ext cx="3513300" cy="10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264000" spcFirstLastPara="1" rIns="264000" wrap="square" tIns="1200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en-US" sz="1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Begin with 1 or 2 goals and add new goals later.</a:t>
            </a:r>
            <a:endParaRPr b="0" i="0" sz="4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97" name="Google Shape;97;g24b255d3b21_0_11"/>
          <p:cNvSpPr/>
          <p:nvPr/>
        </p:nvSpPr>
        <p:spPr>
          <a:xfrm>
            <a:off x="8299600" y="1613700"/>
            <a:ext cx="3513300" cy="4006800"/>
          </a:xfrm>
          <a:prstGeom prst="roundRect">
            <a:avLst>
              <a:gd fmla="val 11066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g24b255d3b21_0_11"/>
          <p:cNvSpPr txBox="1"/>
          <p:nvPr/>
        </p:nvSpPr>
        <p:spPr>
          <a:xfrm>
            <a:off x="8141200" y="2983100"/>
            <a:ext cx="37923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Your plan doesn’t have to be perfect</a:t>
            </a:r>
            <a:endParaRPr b="1" i="0" sz="24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99" name="Google Shape;99;g24b255d3b21_0_11"/>
          <p:cNvSpPr txBox="1"/>
          <p:nvPr/>
        </p:nvSpPr>
        <p:spPr>
          <a:xfrm>
            <a:off x="8299599" y="3913632"/>
            <a:ext cx="3513300" cy="8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264000" spcFirstLastPara="1" rIns="264000" wrap="square" tIns="1200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en-US" sz="1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You can refine your goals over time.</a:t>
            </a:r>
            <a:endParaRPr b="0" i="0" sz="1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descr="Afbeelding met tekst, teken&#10;&#10;Automatisch gegenereerde beschrijving" id="100" name="Google Shape;100;g24b255d3b21_0_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07220" y="1989167"/>
            <a:ext cx="857160" cy="8473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g24b255d3b21_0_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67434" y="1979281"/>
            <a:ext cx="857133" cy="867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g24b255d3b21_0_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63083" y="1989150"/>
            <a:ext cx="986239" cy="8809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4b255d3b21_0_27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Create a personal plan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08" name="Google Shape;108;g24b255d3b21_0_27"/>
          <p:cNvSpPr/>
          <p:nvPr/>
        </p:nvSpPr>
        <p:spPr>
          <a:xfrm>
            <a:off x="1058000" y="1624733"/>
            <a:ext cx="5658000" cy="4005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g24b255d3b21_0_27"/>
          <p:cNvSpPr txBox="1"/>
          <p:nvPr/>
        </p:nvSpPr>
        <p:spPr>
          <a:xfrm>
            <a:off x="1320225" y="1734075"/>
            <a:ext cx="5322900" cy="36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Performance goals</a:t>
            </a:r>
            <a:b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</a:br>
            <a:r>
              <a:rPr lang="en-US" sz="16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do you want to achieve or accomplish?</a:t>
            </a:r>
            <a:endParaRPr sz="16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Development goals</a:t>
            </a:r>
            <a:b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</a:br>
            <a:r>
              <a:rPr lang="en-US" sz="16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do you want to develop or grow in?</a:t>
            </a:r>
            <a:endParaRPr sz="16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Keep your goals top of mind</a:t>
            </a:r>
            <a:b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</a:br>
            <a:r>
              <a:rPr lang="en-US" sz="16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How often do you want to be reminded of your personal plan?</a:t>
            </a:r>
            <a:endParaRPr sz="16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10" name="Google Shape;110;g24b255d3b21_0_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42300" y="2065975"/>
            <a:ext cx="4912451" cy="297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4b255d3b21_0_37"/>
          <p:cNvSpPr txBox="1"/>
          <p:nvPr/>
        </p:nvSpPr>
        <p:spPr>
          <a:xfrm>
            <a:off x="0" y="358967"/>
            <a:ext cx="121920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42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Inspiration for your performance goals</a:t>
            </a:r>
            <a:endParaRPr b="1" i="0" sz="42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16" name="Google Shape;116;g24b255d3b21_0_37"/>
          <p:cNvSpPr/>
          <p:nvPr/>
        </p:nvSpPr>
        <p:spPr>
          <a:xfrm>
            <a:off x="361525" y="1624725"/>
            <a:ext cx="6927000" cy="43557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g24b255d3b21_0_37"/>
          <p:cNvSpPr txBox="1"/>
          <p:nvPr/>
        </p:nvSpPr>
        <p:spPr>
          <a:xfrm>
            <a:off x="568500" y="1734075"/>
            <a:ext cx="6444000" cy="399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600"/>
              <a:buFont typeface="Nunito Sans"/>
              <a:buChar char="●"/>
            </a:pPr>
            <a:r>
              <a:rPr lang="en-US" sz="16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Dialog provides inspiration based on your current position and how you can contribute to team and/or organisational goals</a:t>
            </a:r>
            <a:br>
              <a:rPr lang="en-US" sz="16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</a:br>
            <a:endParaRPr sz="16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600"/>
              <a:buFont typeface="Nunito Sans"/>
              <a:buChar char="●"/>
            </a:pPr>
            <a:r>
              <a:rPr lang="en-US" sz="16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Or ask yourself these questions:</a:t>
            </a:r>
            <a:endParaRPr sz="16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302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600"/>
              <a:buFont typeface="Nunito Sans"/>
              <a:buChar char="○"/>
            </a:pPr>
            <a:r>
              <a:rPr lang="en-US" sz="16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is expected of you in your role or position?</a:t>
            </a:r>
            <a:endParaRPr sz="16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302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600"/>
              <a:buFont typeface="Nunito Sans"/>
              <a:buChar char="○"/>
            </a:pPr>
            <a:r>
              <a:rPr lang="en-US" sz="16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else do you enjoy doing?</a:t>
            </a:r>
            <a:endParaRPr sz="16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302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600"/>
              <a:buFont typeface="Nunito Sans"/>
              <a:buChar char="○"/>
            </a:pPr>
            <a:r>
              <a:rPr lang="en-US" sz="16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Where do you spend a significant amount of time in your work?</a:t>
            </a:r>
            <a:endParaRPr sz="16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302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600"/>
              <a:buFont typeface="Nunito Sans"/>
              <a:buChar char="○"/>
            </a:pPr>
            <a:r>
              <a:rPr lang="en-US" sz="16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is truly important in your job?</a:t>
            </a:r>
            <a:endParaRPr sz="16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302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600"/>
              <a:buFont typeface="Nunito Sans"/>
              <a:buChar char="○"/>
            </a:pPr>
            <a:r>
              <a:rPr lang="en-US" sz="16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projects or assignments are you currently working on?</a:t>
            </a:r>
            <a:endParaRPr sz="16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18" name="Google Shape;118;g24b255d3b21_0_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00425" y="2180600"/>
            <a:ext cx="4538527" cy="254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4b255d3b21_0_50"/>
          <p:cNvSpPr txBox="1"/>
          <p:nvPr/>
        </p:nvSpPr>
        <p:spPr>
          <a:xfrm>
            <a:off x="0" y="358967"/>
            <a:ext cx="121920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42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Inspiration for your development goals</a:t>
            </a:r>
            <a:endParaRPr b="1" i="0" sz="42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24" name="Google Shape;124;g24b255d3b21_0_50"/>
          <p:cNvSpPr/>
          <p:nvPr/>
        </p:nvSpPr>
        <p:spPr>
          <a:xfrm>
            <a:off x="361525" y="1624725"/>
            <a:ext cx="6927000" cy="43557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g24b255d3b21_0_50"/>
          <p:cNvSpPr txBox="1"/>
          <p:nvPr/>
        </p:nvSpPr>
        <p:spPr>
          <a:xfrm>
            <a:off x="568500" y="1734075"/>
            <a:ext cx="6444000" cy="399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600"/>
              <a:buFont typeface="Nunito Sans"/>
              <a:buChar char="●"/>
            </a:pPr>
            <a:r>
              <a:rPr lang="en-US" sz="16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Dialog provides inspiration from competencies, core values, and development questions. </a:t>
            </a:r>
            <a:br>
              <a:rPr lang="en-US" sz="16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</a:br>
            <a:endParaRPr sz="16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600"/>
              <a:buFont typeface="Nunito Sans"/>
              <a:buChar char="●"/>
            </a:pPr>
            <a:r>
              <a:rPr lang="en-US" sz="16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Or ask yourself these questions:</a:t>
            </a:r>
            <a:endParaRPr sz="16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302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600"/>
              <a:buFont typeface="Nunito Sans"/>
              <a:buChar char="○"/>
            </a:pPr>
            <a:r>
              <a:rPr lang="en-US" sz="16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Where are you already proficient but want to improve even further?</a:t>
            </a:r>
            <a:endParaRPr sz="16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302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600"/>
              <a:buFont typeface="Nunito Sans"/>
              <a:buChar char="○"/>
            </a:pPr>
            <a:r>
              <a:rPr lang="en-US" sz="16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Where are you currently weaker and want to enhance your skills?</a:t>
            </a:r>
            <a:endParaRPr sz="16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302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600"/>
              <a:buFont typeface="Nunito Sans"/>
              <a:buChar char="○"/>
            </a:pPr>
            <a:r>
              <a:rPr lang="en-US" sz="16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can you learn to become even better at your job?</a:t>
            </a:r>
            <a:endParaRPr sz="16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302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600"/>
              <a:buFont typeface="Nunito Sans"/>
              <a:buChar char="○"/>
            </a:pPr>
            <a:r>
              <a:rPr lang="en-US" sz="16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How can you maintain high-quality work performance?</a:t>
            </a:r>
            <a:endParaRPr sz="16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26" name="Google Shape;126;g24b255d3b21_0_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00425" y="2180600"/>
            <a:ext cx="4538527" cy="254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4b255d3b21_0_61"/>
          <p:cNvSpPr txBox="1"/>
          <p:nvPr/>
        </p:nvSpPr>
        <p:spPr>
          <a:xfrm>
            <a:off x="0" y="358967"/>
            <a:ext cx="121920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42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Working out your goals</a:t>
            </a:r>
            <a:endParaRPr b="1" i="0" sz="42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32" name="Google Shape;132;g24b255d3b21_0_61"/>
          <p:cNvSpPr/>
          <p:nvPr/>
        </p:nvSpPr>
        <p:spPr>
          <a:xfrm>
            <a:off x="361525" y="1624725"/>
            <a:ext cx="6927000" cy="43557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g24b255d3b21_0_61"/>
          <p:cNvSpPr txBox="1"/>
          <p:nvPr/>
        </p:nvSpPr>
        <p:spPr>
          <a:xfrm>
            <a:off x="568500" y="1734075"/>
            <a:ext cx="6444000" cy="39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Write down 2 to 3 </a:t>
            </a: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goals on a notepad</a:t>
            </a:r>
            <a:b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</a:br>
            <a:r>
              <a:rPr b="1"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Name goal</a:t>
            </a:r>
            <a:br>
              <a:rPr lang="en-US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</a:br>
            <a:r>
              <a:rPr lang="en-US" sz="15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Keep the name short and </a:t>
            </a:r>
            <a:r>
              <a:rPr lang="en-US" sz="15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powerful (maximum 6 words)</a:t>
            </a:r>
            <a:endParaRPr sz="15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Goal description</a:t>
            </a:r>
            <a:endParaRPr b="1"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400"/>
              <a:buFont typeface="Nunito Sans"/>
              <a:buChar char="●"/>
            </a:pPr>
            <a:r>
              <a:rPr lang="en-US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exactly do you mean by your goal?</a:t>
            </a:r>
            <a:endParaRPr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400"/>
              <a:buFont typeface="Nunito Sans"/>
              <a:buChar char="●"/>
            </a:pPr>
            <a:r>
              <a:rPr lang="en-US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Why do you want to achieve this goal?</a:t>
            </a:r>
            <a:endParaRPr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400"/>
              <a:buFont typeface="Nunito Sans"/>
              <a:buChar char="●"/>
            </a:pPr>
            <a:r>
              <a:rPr lang="en-US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Who can help you in reaching your goal?</a:t>
            </a:r>
            <a:endParaRPr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Breaking it down into steps</a:t>
            </a:r>
            <a:endParaRPr b="1"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is needed to successfully accomplish your goal?</a:t>
            </a:r>
            <a:endParaRPr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34" name="Google Shape;134;g24b255d3b21_0_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73300" y="2125687"/>
            <a:ext cx="4374125" cy="321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4b255d3b21_0_74"/>
          <p:cNvSpPr txBox="1"/>
          <p:nvPr/>
        </p:nvSpPr>
        <p:spPr>
          <a:xfrm>
            <a:off x="0" y="358967"/>
            <a:ext cx="121920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42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Let's</a:t>
            </a:r>
            <a:r>
              <a:rPr b="1" lang="en-US" sz="42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 get started in Dialog</a:t>
            </a:r>
            <a:endParaRPr b="1" i="0" sz="42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40" name="Google Shape;140;g24b255d3b21_0_74"/>
          <p:cNvSpPr/>
          <p:nvPr/>
        </p:nvSpPr>
        <p:spPr>
          <a:xfrm>
            <a:off x="1058000" y="1624733"/>
            <a:ext cx="5658000" cy="4005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g24b255d3b21_0_74"/>
          <p:cNvSpPr txBox="1"/>
          <p:nvPr/>
        </p:nvSpPr>
        <p:spPr>
          <a:xfrm>
            <a:off x="1320225" y="1734075"/>
            <a:ext cx="5322900" cy="381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Add </a:t>
            </a: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your performance goals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Add your development goals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Reflect on your goals (smileys)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Ask for feedback on your goals 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42" name="Google Shape;142;g24b255d3b21_0_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21101" y="1800266"/>
            <a:ext cx="3282633" cy="342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4b255d3b21_0_81"/>
          <p:cNvSpPr txBox="1"/>
          <p:nvPr/>
        </p:nvSpPr>
        <p:spPr>
          <a:xfrm>
            <a:off x="0" y="358967"/>
            <a:ext cx="121920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42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Next step</a:t>
            </a:r>
            <a:endParaRPr b="1" i="0" sz="42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48" name="Google Shape;148;g24b255d3b21_0_81"/>
          <p:cNvSpPr/>
          <p:nvPr/>
        </p:nvSpPr>
        <p:spPr>
          <a:xfrm>
            <a:off x="361525" y="1624725"/>
            <a:ext cx="6927000" cy="43557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g24b255d3b21_0_81"/>
          <p:cNvSpPr txBox="1"/>
          <p:nvPr/>
        </p:nvSpPr>
        <p:spPr>
          <a:xfrm>
            <a:off x="568500" y="1734075"/>
            <a:ext cx="6444000" cy="399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200"/>
              <a:buFont typeface="Nunito Sans"/>
              <a:buChar char="●"/>
            </a:pPr>
            <a:r>
              <a:rPr lang="en-US" sz="22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When is your personal plan ready?</a:t>
            </a:r>
            <a:endParaRPr sz="22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200"/>
              <a:buFont typeface="Nunito Sans"/>
              <a:buChar char="●"/>
            </a:pPr>
            <a:r>
              <a:rPr lang="en-US" sz="22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Plan a 1-on-1 with your supervisor</a:t>
            </a:r>
            <a:endParaRPr sz="22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200"/>
              <a:buFont typeface="Nunito Sans"/>
              <a:buChar char="●"/>
            </a:pPr>
            <a:r>
              <a:rPr lang="en-US" sz="22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Reflect on your goals (smileys + updates)</a:t>
            </a:r>
            <a:endParaRPr sz="22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200"/>
              <a:buFont typeface="Nunito Sans"/>
              <a:buChar char="●"/>
            </a:pPr>
            <a:r>
              <a:rPr lang="en-US" sz="22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Regularly</a:t>
            </a:r>
            <a:r>
              <a:rPr lang="en-US" sz="22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 ask your colleagues for feedback</a:t>
            </a:r>
            <a:endParaRPr sz="22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50" name="Google Shape;150;g24b255d3b21_0_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73300" y="2125687"/>
            <a:ext cx="4374125" cy="321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Kantoorthema">
  <a:themeElements>
    <a:clrScheme name="Kantoo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