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Nunito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M/XAQ+kIs0YFfjULTQqBU1ILh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Sans-bold.fntdata"/><Relationship Id="rId16" Type="http://schemas.openxmlformats.org/officeDocument/2006/relationships/font" Target="fonts/Nunito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NunitoSans-boldItalic.fntdata"/><Relationship Id="rId6" Type="http://schemas.openxmlformats.org/officeDocument/2006/relationships/slide" Target="slides/slide1.xml"/><Relationship Id="rId18" Type="http://schemas.openxmlformats.org/officeDocument/2006/relationships/font" Target="fonts/Nuni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49af1bcab2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249af1bcab2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9af1bcab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249af1bcab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9af1bcab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249af1bcab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e10ef0fe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1e10ef0fe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85d9cdadb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2485d9cdadb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9af1bcab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249af1bcab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48532e314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1e48532e314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3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19" name="Google Shape;19;p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1"/>
          <p:cNvSpPr/>
          <p:nvPr/>
        </p:nvSpPr>
        <p:spPr>
          <a:xfrm>
            <a:off x="0" y="6392917"/>
            <a:ext cx="12192000" cy="465300"/>
          </a:xfrm>
          <a:prstGeom prst="rect">
            <a:avLst/>
          </a:prstGeom>
          <a:solidFill>
            <a:srgbClr val="203F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1"/>
          <p:cNvSpPr txBox="1"/>
          <p:nvPr/>
        </p:nvSpPr>
        <p:spPr>
          <a:xfrm>
            <a:off x="9891329" y="648853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512" y="6474519"/>
            <a:ext cx="792094" cy="28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7" name="Google Shape;47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8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" name="Google Shape;51;p38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38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9" name="Google Shape;59;p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1500" y="1649198"/>
            <a:ext cx="4509001" cy="33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0" y="358967"/>
            <a:ext cx="12192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and [ORGANISATION]</a:t>
            </a:r>
            <a:endParaRPr b="1" i="0" sz="40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rgbClr val="FF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Program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1320225" y="1734075"/>
            <a:ext cx="5322900" cy="34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Importance of evaluation conversations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process and expectations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conversations with Dialog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steps: scheduling meetings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●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Questions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1101" y="1800266"/>
            <a:ext cx="3282633" cy="3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9af1bcab2_0_121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Importance of evaluation conversations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3" name="Google Shape;83;g249af1bcab2_0_121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249af1bcab2_0_121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Foundation for personal growth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Development of your team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Engaging and retaining employees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85" name="Google Shape;85;g249af1bcab2_0_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6775" y="1917450"/>
            <a:ext cx="4894700" cy="34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49af1bcab2_0_116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91" name="Google Shape;91;g249af1bcab2_0_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975" y="1645920"/>
            <a:ext cx="6454726" cy="38290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249af1bcab2_0_116"/>
          <p:cNvSpPr txBox="1"/>
          <p:nvPr/>
        </p:nvSpPr>
        <p:spPr>
          <a:xfrm>
            <a:off x="0" y="356616"/>
            <a:ext cx="121890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Evaluations in Dialog</a:t>
            </a:r>
            <a:endParaRPr b="1" sz="4000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9af1bcab2_0_77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Evaluation process &amp; expectations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8" name="Google Shape;98;g249af1bcab2_0_77"/>
          <p:cNvSpPr/>
          <p:nvPr/>
        </p:nvSpPr>
        <p:spPr>
          <a:xfrm>
            <a:off x="3792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249af1bcab2_0_77"/>
          <p:cNvSpPr txBox="1"/>
          <p:nvPr/>
        </p:nvSpPr>
        <p:spPr>
          <a:xfrm>
            <a:off x="374750" y="2544600"/>
            <a:ext cx="3513300" cy="29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Planning &amp; preparation</a:t>
            </a:r>
            <a:endParaRPr b="1"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will schedule the conversations with the employees.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Both parties will prepare for them using Dialog.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0" name="Google Shape;100;g249af1bcab2_0_77"/>
          <p:cNvSpPr/>
          <p:nvPr/>
        </p:nvSpPr>
        <p:spPr>
          <a:xfrm>
            <a:off x="4337183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249af1bcab2_0_77"/>
          <p:cNvSpPr txBox="1"/>
          <p:nvPr/>
        </p:nvSpPr>
        <p:spPr>
          <a:xfrm>
            <a:off x="4337175" y="2542032"/>
            <a:ext cx="3513300" cy="27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Conversations</a:t>
            </a:r>
            <a:endParaRPr b="1"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You will conduct the conversations with your employees.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All conversations will be completed by DATE.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2" name="Google Shape;102;g249af1bcab2_0_77"/>
          <p:cNvSpPr/>
          <p:nvPr/>
        </p:nvSpPr>
        <p:spPr>
          <a:xfrm>
            <a:off x="8299600" y="1613700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249af1bcab2_0_77"/>
          <p:cNvSpPr txBox="1"/>
          <p:nvPr/>
        </p:nvSpPr>
        <p:spPr>
          <a:xfrm>
            <a:off x="8418850" y="2542032"/>
            <a:ext cx="3274800" cy="27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264000" spcFirstLastPara="1" rIns="264000" wrap="square" tIns="120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Wrap-up</a:t>
            </a:r>
            <a:endParaRPr b="1"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After the conversation, you will complete the evaluation in Dialog.</a:t>
            </a:r>
            <a:endParaRPr sz="20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04" name="Google Shape;104;g249af1bcab2_0_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44999" y="1683874"/>
            <a:ext cx="1072589" cy="86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249af1bcab2_0_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0091" y="1684475"/>
            <a:ext cx="859536" cy="859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49af1bcab2_0_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1038" y="1683875"/>
            <a:ext cx="860725" cy="86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e10ef0fe38_0_0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Preparing for evaluation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2" name="Google Shape;112;g1e10ef0fe38_0_0"/>
          <p:cNvSpPr/>
          <p:nvPr/>
        </p:nvSpPr>
        <p:spPr>
          <a:xfrm>
            <a:off x="1435667" y="1568167"/>
            <a:ext cx="9320700" cy="40524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Both the employee and the manager will prepare for the evaluation in Dialog.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3" name="Google Shape;113;g1e10ef0fe3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772" y="2633451"/>
            <a:ext cx="644084" cy="737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485d9cdadb_1_2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Insight into the activity of your team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19" name="Google Shape;119;g2485d9cdadb_1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704" y="1216152"/>
            <a:ext cx="10067542" cy="4873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49af1bcab2_0_23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Complete evaluations</a:t>
            </a:r>
            <a:endParaRPr b="1" i="0" sz="2700" u="none" cap="none" strike="noStrike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5" name="Google Shape;125;g249af1bcab2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1425" y="1719125"/>
            <a:ext cx="7836173" cy="37970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6" name="Google Shape;126;g249af1bcab2_0_23"/>
          <p:cNvSpPr/>
          <p:nvPr/>
        </p:nvSpPr>
        <p:spPr>
          <a:xfrm>
            <a:off x="269700" y="1563624"/>
            <a:ext cx="3513300" cy="4006800"/>
          </a:xfrm>
          <a:prstGeom prst="roundRect">
            <a:avLst>
              <a:gd fmla="val 11066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7" name="Google Shape;127;g249af1bcab2_0_23"/>
          <p:cNvSpPr txBox="1"/>
          <p:nvPr/>
        </p:nvSpPr>
        <p:spPr>
          <a:xfrm>
            <a:off x="320175" y="1944750"/>
            <a:ext cx="3381600" cy="28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82875" spcFirstLastPara="1" rIns="0" wrap="square" tIns="120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After the conversation, you will complete the evaluation.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(Optional: Approved by both the employee and the manager)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AF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e48532e314_0_37"/>
          <p:cNvSpPr txBox="1"/>
          <p:nvPr/>
        </p:nvSpPr>
        <p:spPr>
          <a:xfrm>
            <a:off x="0" y="358967"/>
            <a:ext cx="12192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Next steps</a:t>
            </a:r>
            <a:endParaRPr b="1" sz="27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3" name="Google Shape;133;g1e48532e314_0_37"/>
          <p:cNvSpPr/>
          <p:nvPr/>
        </p:nvSpPr>
        <p:spPr>
          <a:xfrm>
            <a:off x="1058000" y="1624733"/>
            <a:ext cx="5658000" cy="4005300"/>
          </a:xfrm>
          <a:prstGeom prst="roundRect">
            <a:avLst>
              <a:gd fmla="val 1037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1e48532e314_0_37"/>
          <p:cNvSpPr txBox="1"/>
          <p:nvPr/>
        </p:nvSpPr>
        <p:spPr>
          <a:xfrm>
            <a:off x="1320225" y="1734075"/>
            <a:ext cx="53229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Scheduling conversations with employees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➔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Handout: 'Evaluations with Dialog'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◆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Invitation example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◆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Tips for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having </a:t>
            </a: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the conversation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619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3F7B"/>
              </a:buClr>
              <a:buSzPts val="2100"/>
              <a:buFont typeface="Nunito Sans"/>
              <a:buChar char="◆"/>
            </a:pPr>
            <a:r>
              <a:rPr lang="en-US" sz="2100">
                <a:solidFill>
                  <a:srgbClr val="203F7B"/>
                </a:solidFill>
                <a:latin typeface="Nunito Sans"/>
                <a:ea typeface="Nunito Sans"/>
                <a:cs typeface="Nunito Sans"/>
                <a:sym typeface="Nunito Sans"/>
              </a:rPr>
              <a:t>Instructions for using Dialog</a:t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rgbClr val="203F7B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5" name="Google Shape;135;g1e48532e314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3900" y="1788325"/>
            <a:ext cx="5080724" cy="3551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3F7B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/>
        </p:nvSpPr>
        <p:spPr>
          <a:xfrm>
            <a:off x="0" y="5209778"/>
            <a:ext cx="1219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i="0" sz="3500" u="none" cap="none" strike="noStrike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1200" y="1645920"/>
            <a:ext cx="5409599" cy="367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0" y="356616"/>
            <a:ext cx="121890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Questions?</a:t>
            </a:r>
            <a:endParaRPr b="1" sz="4000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