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Nunito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9" roundtripDataSignature="AMtx7mhUOwRfxTQjQUp3KY2B68+yErBs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Sans-regular.fntdata"/><Relationship Id="rId14" Type="http://schemas.openxmlformats.org/officeDocument/2006/relationships/slide" Target="slides/slide9.xml"/><Relationship Id="rId17" Type="http://schemas.openxmlformats.org/officeDocument/2006/relationships/font" Target="fonts/NunitoSans-italic.fntdata"/><Relationship Id="rId16" Type="http://schemas.openxmlformats.org/officeDocument/2006/relationships/font" Target="fonts/NunitoSans-bold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Nunito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49af1bcab2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g249af1bcab2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49af1bcab2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249af1bcab2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9af1bcab2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249af1bcab2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e10ef0fe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1e10ef0fe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49af1bcab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249af1bcab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e48532e314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1e48532e314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0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30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/>
        </p:txBody>
      </p:sp>
      <p:sp>
        <p:nvSpPr>
          <p:cNvPr id="19" name="Google Shape;19;p3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92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92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925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925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925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925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31"/>
          <p:cNvSpPr/>
          <p:nvPr/>
        </p:nvSpPr>
        <p:spPr>
          <a:xfrm>
            <a:off x="0" y="6392917"/>
            <a:ext cx="12192000" cy="465300"/>
          </a:xfrm>
          <a:prstGeom prst="rect">
            <a:avLst/>
          </a:prstGeom>
          <a:solidFill>
            <a:srgbClr val="203F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1"/>
          <p:cNvSpPr txBox="1"/>
          <p:nvPr/>
        </p:nvSpPr>
        <p:spPr>
          <a:xfrm>
            <a:off x="9891329" y="648853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b="0" i="0" lang="en-US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9512" y="6474519"/>
            <a:ext cx="792094" cy="28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8" name="Google Shape;28;p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p34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" name="Google Shape;37;p3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0" name="Google Shape;40;p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6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7" name="Google Shape;47;p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8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8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1" name="Google Shape;51;p38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" name="Google Shape;52;p38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3" name="Google Shape;53;p3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56" name="Google Shape;56;p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0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9" name="Google Shape;59;p40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9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1500" y="1649198"/>
            <a:ext cx="4509001" cy="3314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0" y="358967"/>
            <a:ext cx="12192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Evaluation and [ORGANISATION]</a:t>
            </a:r>
            <a:endParaRPr b="1" i="0" sz="40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0" y="5209778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1" i="0" sz="3500" u="none" cap="none" strike="noStrike">
              <a:solidFill>
                <a:srgbClr val="FF000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Program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"/>
          <p:cNvSpPr txBox="1"/>
          <p:nvPr/>
        </p:nvSpPr>
        <p:spPr>
          <a:xfrm>
            <a:off x="1320225" y="1734075"/>
            <a:ext cx="5322900" cy="34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Importance of evaluation conversations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Evaluation process and expectations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Evaluation conversations with Dialog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Next steps: 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prepare conversations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Questions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77" name="Google Shape;7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1101" y="1800266"/>
            <a:ext cx="3282633" cy="34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9af1bcab2_0_121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Importance of evaluation conversations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83" name="Google Shape;83;g249af1bcab2_0_121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249af1bcab2_0_121"/>
          <p:cNvSpPr txBox="1"/>
          <p:nvPr/>
        </p:nvSpPr>
        <p:spPr>
          <a:xfrm>
            <a:off x="1320225" y="1734075"/>
            <a:ext cx="53229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➔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Basis for personal growth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➔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Increases job satisfaction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➔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Provides you with energy and inspiration for the upcoming period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85" name="Google Shape;85;g249af1bcab2_0_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6775" y="1917450"/>
            <a:ext cx="4894700" cy="341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49af1bcab2_0_77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Evaluation process &amp; expectations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1" name="Google Shape;91;g249af1bcab2_0_77"/>
          <p:cNvSpPr/>
          <p:nvPr/>
        </p:nvSpPr>
        <p:spPr>
          <a:xfrm>
            <a:off x="379200" y="1613700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249af1bcab2_0_77"/>
          <p:cNvSpPr txBox="1"/>
          <p:nvPr/>
        </p:nvSpPr>
        <p:spPr>
          <a:xfrm>
            <a:off x="374750" y="2544600"/>
            <a:ext cx="3513300" cy="29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</a:t>
            </a:r>
            <a:r>
              <a:rPr b="1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reparation</a:t>
            </a:r>
            <a:endParaRPr b="1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Your supervisor schedules an evaluation with you.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Both of you prepare for it through dialogue.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3" name="Google Shape;93;g249af1bcab2_0_77"/>
          <p:cNvSpPr/>
          <p:nvPr/>
        </p:nvSpPr>
        <p:spPr>
          <a:xfrm>
            <a:off x="4337183" y="1613700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249af1bcab2_0_77"/>
          <p:cNvSpPr txBox="1"/>
          <p:nvPr/>
        </p:nvSpPr>
        <p:spPr>
          <a:xfrm>
            <a:off x="4337175" y="2542032"/>
            <a:ext cx="3513300" cy="27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Conversations</a:t>
            </a:r>
            <a:endParaRPr b="1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 have an evaluation conversation with your supervisor.</a:t>
            </a:r>
            <a:endParaRPr b="0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5" name="Google Shape;95;g249af1bcab2_0_77"/>
          <p:cNvSpPr/>
          <p:nvPr/>
        </p:nvSpPr>
        <p:spPr>
          <a:xfrm>
            <a:off x="8299600" y="1613700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249af1bcab2_0_77"/>
          <p:cNvSpPr txBox="1"/>
          <p:nvPr/>
        </p:nvSpPr>
        <p:spPr>
          <a:xfrm>
            <a:off x="8418850" y="2542032"/>
            <a:ext cx="3274800" cy="27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Wrap-up</a:t>
            </a:r>
            <a:endParaRPr b="1" i="0" sz="20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After the conversation, the evaluation is completed.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 incorporate new insights into your personal plan.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97" name="Google Shape;97;g249af1bcab2_0_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4999" y="1683874"/>
            <a:ext cx="1072589" cy="86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249af1bcab2_0_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0091" y="1684475"/>
            <a:ext cx="859536" cy="859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249af1bcab2_0_7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01038" y="1683875"/>
            <a:ext cx="860725" cy="86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49af1bcab2_0_116"/>
          <p:cNvSpPr txBox="1"/>
          <p:nvPr/>
        </p:nvSpPr>
        <p:spPr>
          <a:xfrm>
            <a:off x="0" y="5209778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05" name="Google Shape;105;g249af1bcab2_0_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49975" y="1645920"/>
            <a:ext cx="6454726" cy="382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249af1bcab2_0_116"/>
          <p:cNvSpPr txBox="1"/>
          <p:nvPr/>
        </p:nvSpPr>
        <p:spPr>
          <a:xfrm>
            <a:off x="0" y="356616"/>
            <a:ext cx="12189000" cy="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Evaluations in Dialog</a:t>
            </a:r>
            <a:endParaRPr b="1" i="0" sz="40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e10ef0fe38_0_0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Preparing for evaluation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12" name="Google Shape;112;g1e10ef0fe38_0_0"/>
          <p:cNvSpPr/>
          <p:nvPr/>
        </p:nvSpPr>
        <p:spPr>
          <a:xfrm>
            <a:off x="1435667" y="1568167"/>
            <a:ext cx="9320700" cy="40524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Both the employee and the manager will prepare for the evaluation in Dialog.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13" name="Google Shape;113;g1e10ef0fe3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3772" y="2633451"/>
            <a:ext cx="644084" cy="737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49af1bcab2_0_23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Complete evaluations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19" name="Google Shape;119;g249af1bcab2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1425" y="1719125"/>
            <a:ext cx="7836173" cy="37970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0" name="Google Shape;120;g249af1bcab2_0_23"/>
          <p:cNvSpPr/>
          <p:nvPr/>
        </p:nvSpPr>
        <p:spPr>
          <a:xfrm>
            <a:off x="269700" y="1563624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21" name="Google Shape;121;g249af1bcab2_0_23"/>
          <p:cNvSpPr txBox="1"/>
          <p:nvPr/>
        </p:nvSpPr>
        <p:spPr>
          <a:xfrm>
            <a:off x="320175" y="1944750"/>
            <a:ext cx="3381600" cy="28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82875" spcFirstLastPara="1" rIns="0" wrap="square" tIns="1200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After the conversation, your supervisor 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will complete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the evaluation.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1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(Optional: Approved by both the employee and the manager)</a:t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e48532e314_0_37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Next steps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27" name="Google Shape;127;g1e48532e314_0_37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1e48532e314_0_37"/>
          <p:cNvSpPr txBox="1"/>
          <p:nvPr/>
        </p:nvSpPr>
        <p:spPr>
          <a:xfrm>
            <a:off x="1320225" y="1734075"/>
            <a:ext cx="5322900" cy="36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➔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Your supervisor schedules an evaluation with you.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➔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 prepare for the conversation by writing a self-evaluation.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29" name="Google Shape;129;g1e48532e314_0_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3900" y="1788325"/>
            <a:ext cx="5080724" cy="3551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"/>
          <p:cNvSpPr txBox="1"/>
          <p:nvPr/>
        </p:nvSpPr>
        <p:spPr>
          <a:xfrm>
            <a:off x="0" y="5209778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35" name="Google Shape;13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1200" y="1645920"/>
            <a:ext cx="5409599" cy="367546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4"/>
          <p:cNvSpPr txBox="1"/>
          <p:nvPr/>
        </p:nvSpPr>
        <p:spPr>
          <a:xfrm>
            <a:off x="0" y="356616"/>
            <a:ext cx="12189000" cy="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Questions?</a:t>
            </a:r>
            <a:endParaRPr b="1" i="0" sz="40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