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6858000" cy="9144000"/>
  <p:embeddedFontLst>
    <p:embeddedFont>
      <p:font typeface="Nunito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9" roundtripDataSignature="AMtx7mg/uRIlLbYrTaFPy02uv0jYlPep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77133CC-675E-4887-9C90-51836F3B18AD}">
  <a:tblStyle styleId="{B77133CC-675E-4887-9C90-51836F3B18A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Sans-bold.fntdata"/><Relationship Id="rId25" Type="http://schemas.openxmlformats.org/officeDocument/2006/relationships/font" Target="fonts/NunitoSans-regular.fntdata"/><Relationship Id="rId28" Type="http://schemas.openxmlformats.org/officeDocument/2006/relationships/font" Target="fonts/NunitoSans-boldItalic.fntdata"/><Relationship Id="rId27" Type="http://schemas.openxmlformats.org/officeDocument/2006/relationships/font" Target="fonts/Nunito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Motivatie om te veranderen wordt bepaald door pijn en verlangen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Pijn is een 3 keer sterkere factor dan verlangen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Maak dus heel duidelijk wat de pijn is in je organisatie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Waar lopen jullie tegen aan?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Waarom is het (nu) tijd voor verandering?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 kost de huidige manier van werken?</a:t>
            </a:r>
            <a:b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Gegeven deze uitdagingen willen veel organisaties de HR-cyclus vernieuwen. Voorkom daarbij een aantal veelgemaakte fouten.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Laat de demo zien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Laat de demo zien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4224af7951_0_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g14224af7951_0_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g14224af7951_0_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g14224af7951_0_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g14224af7951_0_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14224af7951_0_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g14224af7951_0_1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g14224af7951_0_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g14224af7951_0_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g14224af7951_0_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g14224af7951_0_13"/>
          <p:cNvSpPr/>
          <p:nvPr/>
        </p:nvSpPr>
        <p:spPr>
          <a:xfrm>
            <a:off x="0" y="6392917"/>
            <a:ext cx="12192000" cy="4650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g14224af7951_0_13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g14224af7951_0_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88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4224af7951_0_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14224af7951_0_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g14224af7951_0_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g14224af7951_0_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g14224af7951_0_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9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9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Follow-up meeting HR Business Partners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Calibri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New Performance Management Model</a:t>
            </a:r>
            <a:endParaRPr b="0" i="0" sz="4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7" name="Google Shape;3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0"/>
          <p:cNvSpPr/>
          <p:nvPr/>
        </p:nvSpPr>
        <p:spPr>
          <a:xfrm>
            <a:off x="373110" y="1215456"/>
            <a:ext cx="7812246" cy="4670994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2F8FB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 b="0" i="0" sz="2400" u="none" cap="none" strike="noStrike">
              <a:solidFill>
                <a:srgbClr val="F2F8F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0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Programme follow-up session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0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0"/>
          <p:cNvSpPr/>
          <p:nvPr/>
        </p:nvSpPr>
        <p:spPr>
          <a:xfrm>
            <a:off x="1252982" y="1620561"/>
            <a:ext cx="7286332" cy="38607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Reflection on kick-off and 1-on-1 session</a:t>
            </a:r>
            <a:endParaRPr b="0" i="0" sz="2800" u="none" cap="none" strike="noStrike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Q&amp;A new PM model and Dialog</a:t>
            </a:r>
            <a:endParaRPr b="0" i="0" sz="2800" u="none" cap="none" strike="noStrike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Action plan managers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Action plan HR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AGREEMENT</a:t>
            </a: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: Creating to-do list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595959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46" name="Google Shape;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369" y="1878307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481" y="2589696"/>
            <a:ext cx="316964" cy="24492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50"/>
          <p:cNvSpPr/>
          <p:nvPr/>
        </p:nvSpPr>
        <p:spPr>
          <a:xfrm>
            <a:off x="8539315" y="1215456"/>
            <a:ext cx="3279575" cy="4670994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481" y="3821147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369" y="3184073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75617" y="2834631"/>
            <a:ext cx="1645920" cy="1645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51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1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Nunito Sans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Reflection on kick-off &amp; 1-on-1’s</a:t>
            </a:r>
            <a:endParaRPr b="0" i="0" sz="4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59" name="Google Shape;5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2"/>
          <p:cNvSpPr/>
          <p:nvPr/>
        </p:nvSpPr>
        <p:spPr>
          <a:xfrm>
            <a:off x="388133" y="3125486"/>
            <a:ext cx="11443083" cy="2780523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489" y="3657010"/>
            <a:ext cx="447277" cy="44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820" y="4298121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52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2"/>
          <p:cNvSpPr/>
          <p:nvPr/>
        </p:nvSpPr>
        <p:spPr>
          <a:xfrm>
            <a:off x="1196994" y="3657010"/>
            <a:ext cx="10901700" cy="21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Which questions still need to be answered?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Which insights should we take with us?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Which other thoughts would you like to share?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595959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52"/>
          <p:cNvSpPr txBox="1"/>
          <p:nvPr/>
        </p:nvSpPr>
        <p:spPr>
          <a:xfrm>
            <a:off x="388133" y="275462"/>
            <a:ext cx="1137790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Reflection on kick-off &amp; 1-on-1’s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2"/>
          <p:cNvSpPr/>
          <p:nvPr/>
        </p:nvSpPr>
        <p:spPr>
          <a:xfrm>
            <a:off x="388133" y="1338837"/>
            <a:ext cx="11443083" cy="1434175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2"/>
          <p:cNvSpPr/>
          <p:nvPr/>
        </p:nvSpPr>
        <p:spPr>
          <a:xfrm>
            <a:off x="1423775" y="1665724"/>
            <a:ext cx="10569040" cy="7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latin typeface="Nunito Sans"/>
                <a:ea typeface="Nunito Sans"/>
                <a:cs typeface="Nunito Sans"/>
                <a:sym typeface="Nunito Sans"/>
              </a:rPr>
              <a:t>15 minutes (plenary)</a:t>
            </a:r>
            <a:r>
              <a:rPr b="0" i="0" lang="en-US" sz="2800" u="none" cap="none" strike="noStrike">
                <a:solidFill>
                  <a:srgbClr val="595959"/>
                </a:solidFill>
                <a:latin typeface="Nunito Sans"/>
                <a:ea typeface="Nunito Sans"/>
                <a:cs typeface="Nunito Sans"/>
                <a:sym typeface="Nunito Sans"/>
              </a:rPr>
              <a:t>  </a:t>
            </a:r>
            <a:endParaRPr/>
          </a:p>
        </p:txBody>
      </p:sp>
      <p:pic>
        <p:nvPicPr>
          <p:cNvPr id="72" name="Google Shape;7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489" y="4939232"/>
            <a:ext cx="447277" cy="44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500" y="1772463"/>
            <a:ext cx="585216" cy="566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3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Q&amp;A – New PM Model &amp; Dialog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3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0" name="Google Shape;80;p53"/>
          <p:cNvGraphicFramePr/>
          <p:nvPr/>
        </p:nvGraphicFramePr>
        <p:xfrm>
          <a:off x="623348" y="12154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494775"/>
                <a:gridCol w="5494775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Question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4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4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Nunito Sans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Supporting Managers</a:t>
            </a:r>
            <a:endParaRPr/>
          </a:p>
        </p:txBody>
      </p:sp>
      <p:pic>
        <p:nvPicPr>
          <p:cNvPr id="88" name="Google Shape;88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5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p55"/>
          <p:cNvGrpSpPr/>
          <p:nvPr/>
        </p:nvGrpSpPr>
        <p:grpSpPr>
          <a:xfrm>
            <a:off x="4174861" y="1395467"/>
            <a:ext cx="3736838" cy="4621876"/>
            <a:chOff x="395536" y="1047796"/>
            <a:chExt cx="2696724" cy="3108130"/>
          </a:xfrm>
        </p:grpSpPr>
        <p:sp>
          <p:nvSpPr>
            <p:cNvPr id="96" name="Google Shape;96;p55"/>
            <p:cNvSpPr/>
            <p:nvPr/>
          </p:nvSpPr>
          <p:spPr>
            <a:xfrm>
              <a:off x="395536" y="1047796"/>
              <a:ext cx="2696724" cy="3108130"/>
            </a:xfrm>
            <a:prstGeom prst="roundRect">
              <a:avLst>
                <a:gd fmla="val 4308" name="adj"/>
              </a:avLst>
            </a:prstGeom>
            <a:solidFill>
              <a:srgbClr val="F3F8FB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55"/>
            <p:cNvSpPr/>
            <p:nvPr/>
          </p:nvSpPr>
          <p:spPr>
            <a:xfrm>
              <a:off x="395536" y="2659821"/>
              <a:ext cx="2696724" cy="580957"/>
            </a:xfrm>
            <a:prstGeom prst="rect">
              <a:avLst/>
            </a:prstGeom>
            <a:solidFill>
              <a:srgbClr val="F3F8FB"/>
            </a:solidFill>
            <a:ln>
              <a:noFill/>
            </a:ln>
          </p:spPr>
          <p:txBody>
            <a:bodyPr anchorCtr="0" anchor="t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Team Plan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Managers are stimulated to create a continuous dialogue with their employees</a:t>
              </a:r>
              <a:endParaRPr/>
            </a:p>
          </p:txBody>
        </p:sp>
      </p:grpSp>
      <p:grpSp>
        <p:nvGrpSpPr>
          <p:cNvPr id="98" name="Google Shape;98;p55"/>
          <p:cNvGrpSpPr/>
          <p:nvPr/>
        </p:nvGrpSpPr>
        <p:grpSpPr>
          <a:xfrm>
            <a:off x="335359" y="1424300"/>
            <a:ext cx="3621399" cy="4593043"/>
            <a:chOff x="3176379" y="1047797"/>
            <a:chExt cx="2716049" cy="3108130"/>
          </a:xfrm>
        </p:grpSpPr>
        <p:sp>
          <p:nvSpPr>
            <p:cNvPr id="99" name="Google Shape;99;p55"/>
            <p:cNvSpPr/>
            <p:nvPr/>
          </p:nvSpPr>
          <p:spPr>
            <a:xfrm>
              <a:off x="3176380" y="1047797"/>
              <a:ext cx="2716048" cy="3108130"/>
            </a:xfrm>
            <a:prstGeom prst="roundRect">
              <a:avLst>
                <a:gd fmla="val 4308" name="adj"/>
              </a:avLst>
            </a:prstGeom>
            <a:solidFill>
              <a:srgbClr val="F3F8FB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55"/>
            <p:cNvSpPr/>
            <p:nvPr/>
          </p:nvSpPr>
          <p:spPr>
            <a:xfrm>
              <a:off x="3176379" y="2648793"/>
              <a:ext cx="2716049" cy="461665"/>
            </a:xfrm>
            <a:prstGeom prst="rect">
              <a:avLst/>
            </a:prstGeom>
            <a:solidFill>
              <a:srgbClr val="F3F8FB"/>
            </a:solidFill>
            <a:ln>
              <a:noFill/>
            </a:ln>
          </p:spPr>
          <p:txBody>
            <a:bodyPr anchorCtr="0" anchor="t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Personal Plan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0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Managers create a personal plan to experience Dialog before their employees</a:t>
              </a:r>
              <a:endParaRPr/>
            </a:p>
          </p:txBody>
        </p:sp>
      </p:grpSp>
      <p:grpSp>
        <p:nvGrpSpPr>
          <p:cNvPr id="101" name="Google Shape;101;p55"/>
          <p:cNvGrpSpPr/>
          <p:nvPr/>
        </p:nvGrpSpPr>
        <p:grpSpPr>
          <a:xfrm>
            <a:off x="8129801" y="1395467"/>
            <a:ext cx="3794317" cy="4621876"/>
            <a:chOff x="6008087" y="1072692"/>
            <a:chExt cx="2906246" cy="3136091"/>
          </a:xfrm>
        </p:grpSpPr>
        <p:sp>
          <p:nvSpPr>
            <p:cNvPr id="102" name="Google Shape;102;p55"/>
            <p:cNvSpPr/>
            <p:nvPr/>
          </p:nvSpPr>
          <p:spPr>
            <a:xfrm>
              <a:off x="6008087" y="1072692"/>
              <a:ext cx="2884392" cy="3136091"/>
            </a:xfrm>
            <a:prstGeom prst="roundRect">
              <a:avLst>
                <a:gd fmla="val 4308" name="adj"/>
              </a:avLst>
            </a:prstGeom>
            <a:solidFill>
              <a:srgbClr val="F3F8FB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5"/>
            <p:cNvSpPr/>
            <p:nvPr/>
          </p:nvSpPr>
          <p:spPr>
            <a:xfrm>
              <a:off x="6029939" y="2709910"/>
              <a:ext cx="2884394" cy="590036"/>
            </a:xfrm>
            <a:prstGeom prst="rect">
              <a:avLst/>
            </a:prstGeom>
            <a:solidFill>
              <a:srgbClr val="F3F8FB"/>
            </a:solidFill>
            <a:ln>
              <a:noFill/>
            </a:ln>
          </p:spPr>
          <p:txBody>
            <a:bodyPr anchorCtr="0" anchor="t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Sparring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latin typeface="Nunito Sans"/>
                <a:ea typeface="Nunito Sans"/>
                <a:cs typeface="Nunito Sans"/>
                <a:sym typeface="Nunito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latin typeface="Nunito Sans"/>
                  <a:ea typeface="Nunito Sans"/>
                  <a:cs typeface="Nunito Sans"/>
                  <a:sym typeface="Nunito Sans"/>
                </a:rPr>
                <a:t>Managers have a 1-on-1 sparring session to discuss their plans</a:t>
              </a:r>
              <a:endParaRPr/>
            </a:p>
          </p:txBody>
        </p:sp>
      </p:grpSp>
      <p:sp>
        <p:nvSpPr>
          <p:cNvPr id="104" name="Google Shape;104;p55"/>
          <p:cNvSpPr txBox="1"/>
          <p:nvPr>
            <p:ph type="title"/>
          </p:nvPr>
        </p:nvSpPr>
        <p:spPr>
          <a:xfrm>
            <a:off x="239348" y="271491"/>
            <a:ext cx="11563203" cy="94462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3200"/>
              <a:buFont typeface="Nunito Sans"/>
              <a:buNone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Programme kick-off managers</a:t>
            </a:r>
            <a:endParaRPr>
              <a:solidFill>
                <a:srgbClr val="203F7B"/>
              </a:solidFill>
            </a:endParaRPr>
          </a:p>
        </p:txBody>
      </p:sp>
      <p:pic>
        <p:nvPicPr>
          <p:cNvPr id="105" name="Google Shape;10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5800" y="2027200"/>
            <a:ext cx="1264650" cy="12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6350" y="2069732"/>
            <a:ext cx="1197864" cy="11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86487" y="2240288"/>
            <a:ext cx="1481328" cy="118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6"/>
          <p:cNvSpPr/>
          <p:nvPr/>
        </p:nvSpPr>
        <p:spPr>
          <a:xfrm>
            <a:off x="373110" y="1215456"/>
            <a:ext cx="7591019" cy="4931344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2F8FB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  <p:sp>
        <p:nvSpPr>
          <p:cNvPr id="113" name="Google Shape;113;p56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Questions for Managers</a:t>
            </a:r>
            <a:endParaRPr>
              <a:solidFill>
                <a:srgbClr val="203F7B"/>
              </a:solidFill>
            </a:endParaRPr>
          </a:p>
        </p:txBody>
      </p:sp>
      <p:sp>
        <p:nvSpPr>
          <p:cNvPr id="114" name="Google Shape;114;p56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6"/>
          <p:cNvSpPr/>
          <p:nvPr/>
        </p:nvSpPr>
        <p:spPr>
          <a:xfrm>
            <a:off x="1252981" y="1415071"/>
            <a:ext cx="7976745" cy="38607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Schedule a team session (date and time)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Make a presentation for the team session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When do you expect to receive the personal plans?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When are you going to discuss the plans?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are you going to use Dialog in your 1-on-1’s?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do you expect employees to prepare for a 1-on-1?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will you use Dialog during team meetings?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What can employees expect from you?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are you going to stimulate feedback?</a:t>
            </a:r>
            <a:endParaRPr/>
          </a:p>
        </p:txBody>
      </p:sp>
      <p:pic>
        <p:nvPicPr>
          <p:cNvPr id="116" name="Google Shape;11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802" y="1611828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802" y="2085848"/>
            <a:ext cx="316964" cy="24492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6"/>
          <p:cNvSpPr/>
          <p:nvPr/>
        </p:nvSpPr>
        <p:spPr>
          <a:xfrm>
            <a:off x="8254562" y="1215456"/>
            <a:ext cx="3564328" cy="4931344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  <p:pic>
        <p:nvPicPr>
          <p:cNvPr id="119" name="Google Shape;11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623" y="3031016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802" y="3521276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802" y="4044881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802" y="2550790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623" y="4486801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623" y="5010406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805" y="5452326"/>
            <a:ext cx="316964" cy="24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7118" y="2518660"/>
            <a:ext cx="1679219" cy="16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7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in kick-off Managers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7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3" name="Google Shape;133;p57"/>
          <p:cNvGraphicFramePr/>
          <p:nvPr/>
        </p:nvGraphicFramePr>
        <p:xfrm>
          <a:off x="623348" y="12154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494775"/>
                <a:gridCol w="5494775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8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8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Nunito Sans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Integrating Dialog in way-of-working</a:t>
            </a:r>
            <a:endParaRPr b="1" i="0" sz="42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41" name="Google Shape;141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9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– Personal Plan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9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9"/>
          <p:cNvSpPr/>
          <p:nvPr/>
        </p:nvSpPr>
        <p:spPr>
          <a:xfrm>
            <a:off x="388133" y="1312506"/>
            <a:ext cx="11443084" cy="1148602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34" y="1675338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9"/>
          <p:cNvSpPr/>
          <p:nvPr/>
        </p:nvSpPr>
        <p:spPr>
          <a:xfrm>
            <a:off x="1383611" y="1605056"/>
            <a:ext cx="10569040" cy="572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can you support employees in creating their personal plan?</a:t>
            </a:r>
            <a:endParaRPr/>
          </a:p>
        </p:txBody>
      </p:sp>
      <p:graphicFrame>
        <p:nvGraphicFramePr>
          <p:cNvPr id="151" name="Google Shape;151;p59"/>
          <p:cNvGraphicFramePr/>
          <p:nvPr/>
        </p:nvGraphicFramePr>
        <p:xfrm>
          <a:off x="388133" y="2787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721550"/>
                <a:gridCol w="57215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0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– Stimulating feedback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0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0"/>
          <p:cNvSpPr/>
          <p:nvPr/>
        </p:nvSpPr>
        <p:spPr>
          <a:xfrm>
            <a:off x="388133" y="1312506"/>
            <a:ext cx="11443084" cy="1148602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34" y="1675338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60"/>
          <p:cNvSpPr/>
          <p:nvPr/>
        </p:nvSpPr>
        <p:spPr>
          <a:xfrm>
            <a:off x="1383611" y="1605056"/>
            <a:ext cx="10569040" cy="572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can you integrate feedback in the way teams work?</a:t>
            </a:r>
            <a:endParaRPr/>
          </a:p>
        </p:txBody>
      </p:sp>
      <p:graphicFrame>
        <p:nvGraphicFramePr>
          <p:cNvPr id="161" name="Google Shape;161;p60"/>
          <p:cNvGraphicFramePr/>
          <p:nvPr/>
        </p:nvGraphicFramePr>
        <p:xfrm>
          <a:off x="388133" y="2787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721550"/>
                <a:gridCol w="57215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1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– Great vonversations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1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1"/>
          <p:cNvSpPr/>
          <p:nvPr/>
        </p:nvSpPr>
        <p:spPr>
          <a:xfrm>
            <a:off x="388133" y="1312506"/>
            <a:ext cx="11443084" cy="1148602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34" y="1675338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61"/>
          <p:cNvSpPr/>
          <p:nvPr/>
        </p:nvSpPr>
        <p:spPr>
          <a:xfrm>
            <a:off x="1383611" y="1605056"/>
            <a:ext cx="10569040" cy="572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can you stimulate great conversations (focus on 1-on-1’s)?</a:t>
            </a:r>
            <a:endParaRPr/>
          </a:p>
        </p:txBody>
      </p:sp>
      <p:graphicFrame>
        <p:nvGraphicFramePr>
          <p:cNvPr id="171" name="Google Shape;171;p61"/>
          <p:cNvGraphicFramePr/>
          <p:nvPr/>
        </p:nvGraphicFramePr>
        <p:xfrm>
          <a:off x="388133" y="2787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721550"/>
                <a:gridCol w="57215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2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–Team conversations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2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2"/>
          <p:cNvSpPr/>
          <p:nvPr/>
        </p:nvSpPr>
        <p:spPr>
          <a:xfrm>
            <a:off x="388133" y="1312506"/>
            <a:ext cx="11443084" cy="1148602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34" y="1675338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2"/>
          <p:cNvSpPr/>
          <p:nvPr/>
        </p:nvSpPr>
        <p:spPr>
          <a:xfrm>
            <a:off x="1383611" y="1605056"/>
            <a:ext cx="10569040" cy="572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can you stimulate team conversations (focus on teamplan)?</a:t>
            </a:r>
            <a:endParaRPr/>
          </a:p>
        </p:txBody>
      </p:sp>
      <p:graphicFrame>
        <p:nvGraphicFramePr>
          <p:cNvPr id="181" name="Google Shape;181;p62"/>
          <p:cNvGraphicFramePr/>
          <p:nvPr/>
        </p:nvGraphicFramePr>
        <p:xfrm>
          <a:off x="388133" y="2787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721550"/>
                <a:gridCol w="57215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3"/>
          <p:cNvSpPr txBox="1"/>
          <p:nvPr/>
        </p:nvSpPr>
        <p:spPr>
          <a:xfrm>
            <a:off x="238539" y="275462"/>
            <a:ext cx="11714112" cy="7109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4000"/>
              <a:buFont typeface="Nunito Sans"/>
              <a:buNone/>
            </a:pPr>
            <a:r>
              <a:rPr b="0" i="0" lang="en-US" sz="44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Role HRBP – Evaluations</a:t>
            </a:r>
            <a:endParaRPr b="0" i="0" sz="440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3"/>
          <p:cNvSpPr txBox="1"/>
          <p:nvPr/>
        </p:nvSpPr>
        <p:spPr>
          <a:xfrm>
            <a:off x="3246475" y="723013"/>
            <a:ext cx="24630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3"/>
          <p:cNvSpPr/>
          <p:nvPr/>
        </p:nvSpPr>
        <p:spPr>
          <a:xfrm>
            <a:off x="388133" y="1312506"/>
            <a:ext cx="11443084" cy="1148602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34" y="1675338"/>
            <a:ext cx="447277" cy="44727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3"/>
          <p:cNvSpPr/>
          <p:nvPr/>
        </p:nvSpPr>
        <p:spPr>
          <a:xfrm>
            <a:off x="1383611" y="1605056"/>
            <a:ext cx="10569040" cy="572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latin typeface="Nunito Sans"/>
                <a:ea typeface="Nunito Sans"/>
                <a:cs typeface="Nunito Sans"/>
                <a:sym typeface="Nunito Sans"/>
              </a:rPr>
              <a:t>How can you make the evaluations more valuable (stimulate preparation)?</a:t>
            </a:r>
            <a:endParaRPr/>
          </a:p>
        </p:txBody>
      </p:sp>
      <p:graphicFrame>
        <p:nvGraphicFramePr>
          <p:cNvPr id="191" name="Google Shape;191;p63"/>
          <p:cNvGraphicFramePr/>
          <p:nvPr/>
        </p:nvGraphicFramePr>
        <p:xfrm>
          <a:off x="388133" y="2787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{B77133CC-675E-4887-9C90-51836F3B18AD}</a:tableStyleId>
              </a:tblPr>
              <a:tblGrid>
                <a:gridCol w="5721550"/>
                <a:gridCol w="5721550"/>
              </a:tblGrid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Idea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Action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394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64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4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Nunito Sans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Evaluation</a:t>
            </a:r>
            <a:endParaRPr b="0" i="0" sz="42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99" name="Google Shape;199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/>
          <p:nvPr/>
        </p:nvSpPr>
        <p:spPr>
          <a:xfrm>
            <a:off x="465955" y="1525794"/>
            <a:ext cx="11210230" cy="3995051"/>
          </a:xfrm>
          <a:prstGeom prst="roundRect">
            <a:avLst>
              <a:gd fmla="val 4308" name="adj"/>
            </a:avLst>
          </a:prstGeom>
          <a:solidFill>
            <a:srgbClr val="F3F8FB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 txBox="1"/>
          <p:nvPr>
            <p:ph type="title"/>
          </p:nvPr>
        </p:nvSpPr>
        <p:spPr>
          <a:xfrm>
            <a:off x="239348" y="271491"/>
            <a:ext cx="11563203" cy="94462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3AC"/>
              </a:buClr>
              <a:buSzPts val="3200"/>
              <a:buFont typeface="Nunito Sans"/>
              <a:buNone/>
            </a:pPr>
            <a:r>
              <a:rPr lang="en-US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</a:t>
            </a:r>
            <a:endParaRPr b="0" i="0" u="none" cap="none" strike="noStrike">
              <a:solidFill>
                <a:srgbClr val="203F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1728" y="1856232"/>
            <a:ext cx="2578607" cy="3328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65"/>
          <p:cNvPicPr preferRelativeResize="0"/>
          <p:nvPr/>
        </p:nvPicPr>
        <p:blipFill rotWithShape="1">
          <a:blip r:embed="rId3">
            <a:alphaModFix/>
          </a:blip>
          <a:srcRect b="0" l="1941" r="1932" t="0"/>
          <a:stretch/>
        </p:blipFill>
        <p:spPr>
          <a:xfrm>
            <a:off x="0" y="0"/>
            <a:ext cx="12192000" cy="68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5"/>
          <p:cNvSpPr txBox="1"/>
          <p:nvPr/>
        </p:nvSpPr>
        <p:spPr>
          <a:xfrm>
            <a:off x="914400" y="672020"/>
            <a:ext cx="10363200" cy="711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Nunito Sans"/>
              <a:buNone/>
            </a:pPr>
            <a:r>
              <a:rPr b="1" i="0" lang="en-US" sz="4200" u="none" cap="none" strike="noStrike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Thank you and good luck!</a:t>
            </a:r>
            <a:endParaRPr/>
          </a:p>
        </p:txBody>
      </p:sp>
      <p:pic>
        <p:nvPicPr>
          <p:cNvPr id="214" name="Google Shape;214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835" y="5606443"/>
            <a:ext cx="2333647" cy="83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Goris, Dennis</dc:creator>
</cp:coreProperties>
</file>