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tableStyles+xml" PartName="/ppt/tableStyles.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Lst>
  <p:sldSz cy="6858000" cx="12192000"/>
  <p:notesSz cx="6858000" cy="9144000"/>
  <p:embeddedFontLst>
    <p:embeddedFont>
      <p:font typeface="Nunito Sans"/>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43" roundtripDataSignature="AMtx7mgvszYEl8vZ9EuhIkx6GBFPqROHdQ=="/>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Elma Nokić"/>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3794AA0-BD03-4E93-A570-5D9AEE65A3D4}">
  <a:tblStyle styleId="{93794AA0-BD03-4E93-A570-5D9AEE65A3D4}"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Sans-bold.fntdata"/><Relationship Id="rId20" Type="http://schemas.openxmlformats.org/officeDocument/2006/relationships/slide" Target="slides/slide13.xml"/><Relationship Id="rId42" Type="http://schemas.openxmlformats.org/officeDocument/2006/relationships/font" Target="fonts/NunitoSans-boldItalic.fntdata"/><Relationship Id="rId41" Type="http://schemas.openxmlformats.org/officeDocument/2006/relationships/font" Target="fonts/NunitoSans-italic.fntdata"/><Relationship Id="rId22" Type="http://schemas.openxmlformats.org/officeDocument/2006/relationships/slide" Target="slides/slide15.xml"/><Relationship Id="rId21" Type="http://schemas.openxmlformats.org/officeDocument/2006/relationships/slide" Target="slides/slide14.xml"/><Relationship Id="rId43" Type="http://customschemas.google.com/relationships/presentationmetadata" Target="metadata"/><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commentAuthors" Target="commentAuthors.xml"/><Relationship Id="rId6" Type="http://schemas.openxmlformats.org/officeDocument/2006/relationships/slideMaster" Target="slideMasters/slideMaster1.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font" Target="fonts/NunitoSans-regular.fntdata"/><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8-12T12:05:18.991">
    <p:pos x="150" y="173"/>
    <p:text>ik mis hier een slide met informatie</p:text>
    <p:extLst>
      <p:ext uri="{C676402C-5697-4E1C-873F-D02D1690AC5C}">
        <p15:threadingInfo timeZoneBias="0"/>
      </p:ext>
      <p:ext uri="http://customooxmlschemas.google.com/">
        <go:slidesCustomData xmlns:go="http://customooxmlschemas.google.com/" commentPostId="AAAAeU6kAW0"/>
      </p:ext>
    </p:extLst>
  </p:cm>
  <p:cm authorId="0" idx="2" dt="2022-08-12T12:05:18.991">
    <p:pos x="150" y="173"/>
    <p:text>hierna zeg maar, met doelen</p:text>
    <p:extLst>
      <p:ext uri="{C676402C-5697-4E1C-873F-D02D1690AC5C}">
        <p15:threadingInfo timeZoneBias="0">
          <p15:parentCm authorId="0" idx="1"/>
        </p15:threadingInfo>
      </p:ext>
      <p:ext uri="http://customooxmlschemas.google.com/">
        <go:slidesCustomData xmlns:go="http://customooxmlschemas.google.com/" commentPostId="AAAAeU6kAW4"/>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 name="Google Shape;32;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3" name="Google Shape;33;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40" name="Google Shape;4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44989b160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2" name="Google Shape;52;g144989b1605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 name="Google Shape;53;g144989b1605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65" name="Google Shape;6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81" name="Google Shape;8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96" name="Google Shape;96;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03" name="Google Shape;10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lt1"/>
                </a:solidFill>
                <a:latin typeface="Calibri"/>
                <a:ea typeface="Calibri"/>
                <a:cs typeface="Calibri"/>
                <a:sym typeface="Calibri"/>
              </a:rPr>
              <a:t>Het doel van de HR-cyclus is het verbinden van organisatiedoelen met individuele, persoonlijke doelen van medewerkers/leidinggevenden. </a:t>
            </a:r>
            <a:endParaRPr/>
          </a:p>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lt1"/>
                </a:solidFill>
                <a:latin typeface="Calibri"/>
                <a:ea typeface="Calibri"/>
                <a:cs typeface="Calibri"/>
                <a:sym typeface="Calibri"/>
              </a:rPr>
              <a:t>Iedere organisatie heeft een ambitie, wil iets bereiken, heeft doelstellingen. Jij en je collega’s dienen dit voor elkaar te krijgen. Het is en blijft mensenwerk. Echter jij wil ook wat. Jij hebt persoonlijke ambities, persoonlijke doelstellingen, talenten die je wil inzetten. Het verbinden van deze twee belangen, het organisatiebelang en jouw-belang, daar draait het om. </a:t>
            </a:r>
            <a:endParaRPr b="0" i="0" sz="1200" u="none" cap="none" strike="noStrike">
              <a:solidFill>
                <a:schemeClr val="lt1"/>
              </a:solidFill>
              <a:latin typeface="Calibri"/>
              <a:ea typeface="Calibri"/>
              <a:cs typeface="Calibri"/>
              <a:sym typeface="Calibri"/>
            </a:endParaRPr>
          </a:p>
        </p:txBody>
      </p:sp>
      <p:sp>
        <p:nvSpPr>
          <p:cNvPr id="117" name="Google Shape;11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Organisaties die hun HR-cyclus vernieuwen geven vaak dezelfde redenen waarom de huidige cyclus niet werkt. Welke van deze 4 redenen is herkenbaar in jouw organisatie?</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Maak de verbinding met Dialog en de volgende slide</a:t>
            </a:r>
            <a:endParaRPr/>
          </a:p>
        </p:txBody>
      </p:sp>
      <p:sp>
        <p:nvSpPr>
          <p:cNvPr id="131" name="Google Shape;131;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Leg de verbinding met Dialog</a:t>
            </a:r>
            <a:endParaRPr b="0" i="0" sz="1200" u="none" cap="none" strike="noStrike">
              <a:solidFill>
                <a:schemeClr val="dk1"/>
              </a:solidFill>
              <a:latin typeface="Calibri"/>
              <a:ea typeface="Calibri"/>
              <a:cs typeface="Calibri"/>
              <a:sym typeface="Calibri"/>
            </a:endParaRPr>
          </a:p>
        </p:txBody>
      </p:sp>
      <p:sp>
        <p:nvSpPr>
          <p:cNvPr id="149" name="Google Shape;149;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Organisaties die hun HR-cyclus vernieuwen geven vaak dezelfde redenen waarom de huidige cyclus niet werkt. Welke van deze 4 redenen is herkenbaar in jouw organisatie?</a:t>
            </a:r>
            <a:endParaRPr/>
          </a:p>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Maak de verbinding met Dialog en de volgende slide</a:t>
            </a:r>
            <a:endParaRPr/>
          </a:p>
        </p:txBody>
      </p:sp>
      <p:sp>
        <p:nvSpPr>
          <p:cNvPr id="168" name="Google Shape;168;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195" name="Google Shape;19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203" name="Google Shape;203;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Je kunt dit (en de volgende drie slides) combineren met het laten zien van de demo.</a:t>
            </a:r>
            <a:endParaRPr/>
          </a:p>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Je kunt er ook voor kiezen om dit (en de volgende drie slides) eerst te vertellen en dan de demo te laten zien (tell-show-do).</a:t>
            </a:r>
            <a:endParaRPr/>
          </a:p>
        </p:txBody>
      </p:sp>
      <p:sp>
        <p:nvSpPr>
          <p:cNvPr id="211" name="Google Shape;211;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227" name="Google Shape;227;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243" name="Google Shape;243;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261" name="Google Shape;261;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Laat de demo zien</a:t>
            </a:r>
            <a:endParaRPr b="0" i="0" sz="1200" u="none" cap="none" strike="noStrike">
              <a:solidFill>
                <a:schemeClr val="dk1"/>
              </a:solidFill>
              <a:latin typeface="Calibri"/>
              <a:ea typeface="Calibri"/>
              <a:cs typeface="Calibri"/>
              <a:sym typeface="Calibri"/>
            </a:endParaRPr>
          </a:p>
        </p:txBody>
      </p:sp>
      <p:sp>
        <p:nvSpPr>
          <p:cNvPr id="277" name="Google Shape;277;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285" name="Google Shape;28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292" name="Google Shape;29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299" name="Google Shape;29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306" name="Google Shape;306;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313" name="Google Shape;31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Laat de demo zien</a:t>
            </a:r>
            <a:endParaRPr b="0" i="0" sz="1200" u="none" cap="none" strike="noStrike">
              <a:solidFill>
                <a:schemeClr val="dk1"/>
              </a:solidFill>
              <a:latin typeface="Calibri"/>
              <a:ea typeface="Calibri"/>
              <a:cs typeface="Calibri"/>
              <a:sym typeface="Calibri"/>
            </a:endParaRPr>
          </a:p>
        </p:txBody>
      </p:sp>
      <p:sp>
        <p:nvSpPr>
          <p:cNvPr id="321" name="Google Shape;321;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chemeClr val="lt1"/>
              </a:solidFill>
              <a:latin typeface="Calibri"/>
              <a:ea typeface="Calibri"/>
              <a:cs typeface="Calibri"/>
              <a:sym typeface="Calibri"/>
            </a:endParaRPr>
          </a:p>
        </p:txBody>
      </p:sp>
      <p:sp>
        <p:nvSpPr>
          <p:cNvPr id="328" name="Google Shape;32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5:notes"/>
          <p:cNvSpPr/>
          <p:nvPr>
            <p:ph idx="2" type="sldImg"/>
          </p:nvPr>
        </p:nvSpPr>
        <p:spPr>
          <a:xfrm>
            <a:off x="141288" y="768350"/>
            <a:ext cx="6821400" cy="383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25:notes"/>
          <p:cNvSpPr txBox="1"/>
          <p:nvPr>
            <p:ph idx="1" type="body"/>
          </p:nvPr>
        </p:nvSpPr>
        <p:spPr>
          <a:xfrm>
            <a:off x="710407" y="4861441"/>
            <a:ext cx="5683200" cy="46056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Clr>
                <a:schemeClr val="lt1"/>
              </a:buClr>
              <a:buSzPts val="1200"/>
              <a:buNone/>
            </a:pPr>
            <a:r>
              <a:t/>
            </a:r>
            <a:endParaRPr sz="1300"/>
          </a:p>
        </p:txBody>
      </p:sp>
      <p:sp>
        <p:nvSpPr>
          <p:cNvPr id="345" name="Google Shape;345;p25:notes"/>
          <p:cNvSpPr txBox="1"/>
          <p:nvPr>
            <p:ph idx="12" type="sldNum"/>
          </p:nvPr>
        </p:nvSpPr>
        <p:spPr>
          <a:xfrm>
            <a:off x="4023992" y="9721107"/>
            <a:ext cx="3078300" cy="5118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GB" sz="1300">
                <a:solidFill>
                  <a:schemeClr val="dk1"/>
                </a:solidFill>
                <a:latin typeface="Calibri"/>
                <a:ea typeface="Calibri"/>
                <a:cs typeface="Calibri"/>
                <a:sym typeface="Calibri"/>
              </a:rPr>
              <a:t>‹#›</a:t>
            </a:fld>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Laat de demo zien</a:t>
            </a:r>
            <a:endParaRPr b="0" i="0" sz="1200" u="none" cap="none" strike="noStrike">
              <a:solidFill>
                <a:schemeClr val="dk1"/>
              </a:solidFill>
              <a:latin typeface="Calibri"/>
              <a:ea typeface="Calibri"/>
              <a:cs typeface="Calibri"/>
              <a:sym typeface="Calibri"/>
            </a:endParaRPr>
          </a:p>
        </p:txBody>
      </p:sp>
      <p:sp>
        <p:nvSpPr>
          <p:cNvPr id="370" name="Google Shape;370;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lt1"/>
                </a:solidFill>
                <a:latin typeface="Calibri"/>
                <a:ea typeface="Calibri"/>
                <a:cs typeface="Calibri"/>
                <a:sym typeface="Calibri"/>
              </a:rPr>
              <a:t>Wat gaan we doen in de coachingssessies? Ga hier de komende dagen mee aan de slag.</a:t>
            </a:r>
            <a:endParaRPr b="0" i="0" sz="1200" u="none" cap="none" strike="noStrike">
              <a:solidFill>
                <a:schemeClr val="lt1"/>
              </a:solidFill>
              <a:latin typeface="Calibri"/>
              <a:ea typeface="Calibri"/>
              <a:cs typeface="Calibri"/>
              <a:sym typeface="Calibri"/>
            </a:endParaRPr>
          </a:p>
        </p:txBody>
      </p:sp>
      <p:sp>
        <p:nvSpPr>
          <p:cNvPr id="377" name="Google Shape;377;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Laat de demo zien</a:t>
            </a:r>
            <a:endParaRPr b="0" i="0" sz="1200" u="none" cap="none" strike="noStrike">
              <a:solidFill>
                <a:schemeClr val="dk1"/>
              </a:solidFill>
              <a:latin typeface="Calibri"/>
              <a:ea typeface="Calibri"/>
              <a:cs typeface="Calibri"/>
              <a:sym typeface="Calibri"/>
            </a:endParaRPr>
          </a:p>
        </p:txBody>
      </p:sp>
      <p:sp>
        <p:nvSpPr>
          <p:cNvPr id="391" name="Google Shape;391;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98" name="Google Shape;39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b="0" i="0" lang="en-GB" sz="1200" u="none" cap="none" strike="noStrike">
                <a:solidFill>
                  <a:schemeClr val="dk1"/>
                </a:solidFill>
                <a:latin typeface="Calibri"/>
                <a:ea typeface="Calibri"/>
                <a:cs typeface="Calibri"/>
                <a:sym typeface="Calibri"/>
              </a:rPr>
              <a:t>Laat de demo zien</a:t>
            </a:r>
            <a:endParaRPr b="0" i="0" sz="1200" u="none" cap="none" strike="noStrike">
              <a:solidFill>
                <a:schemeClr val="dk1"/>
              </a:solidFill>
              <a:latin typeface="Calibri"/>
              <a:ea typeface="Calibri"/>
              <a:cs typeface="Calibri"/>
              <a:sym typeface="Calibri"/>
            </a:endParaRPr>
          </a:p>
        </p:txBody>
      </p:sp>
      <p:sp>
        <p:nvSpPr>
          <p:cNvPr id="406" name="Google Shape;406;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type="title">
  <p:cSld name="TITLE">
    <p:spTree>
      <p:nvGrpSpPr>
        <p:cNvPr id="15" name="Shape 15"/>
        <p:cNvGrpSpPr/>
        <p:nvPr/>
      </p:nvGrpSpPr>
      <p:grpSpPr>
        <a:xfrm>
          <a:off x="0" y="0"/>
          <a:ext cx="0" cy="0"/>
          <a:chOff x="0" y="0"/>
          <a:chExt cx="0" cy="0"/>
        </a:xfrm>
      </p:grpSpPr>
      <p:sp>
        <p:nvSpPr>
          <p:cNvPr id="16" name="Google Shape;16;g1432ecf6fd6_0_9"/>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marR="0" algn="ctr">
              <a:lnSpc>
                <a:spcPct val="90000"/>
              </a:lnSpc>
              <a:spcBef>
                <a:spcPts val="0"/>
              </a:spcBef>
              <a:spcAft>
                <a:spcPts val="0"/>
              </a:spcAft>
              <a:buClr>
                <a:schemeClr val="lt1"/>
              </a:buClr>
              <a:buSzPts val="6000"/>
              <a:buFont typeface="Calibri"/>
              <a:buNone/>
              <a:defRPr b="0" i="0" sz="6000" u="none" cap="none" strike="noStrike">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7" name="Google Shape;17;g1432ecf6fd6_0_9"/>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marR="0" algn="ctr">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lvl="1" marR="0" algn="ctr">
              <a:lnSpc>
                <a:spcPct val="90000"/>
              </a:lnSpc>
              <a:spcBef>
                <a:spcPts val="5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2pPr>
            <a:lvl3pPr lvl="2" marR="0" algn="ctr">
              <a:lnSpc>
                <a:spcPct val="90000"/>
              </a:lnSpc>
              <a:spcBef>
                <a:spcPts val="500"/>
              </a:spcBef>
              <a:spcAft>
                <a:spcPts val="0"/>
              </a:spcAft>
              <a:buClr>
                <a:schemeClr val="lt1"/>
              </a:buClr>
              <a:buSzPts val="1800"/>
              <a:buFont typeface="Arial"/>
              <a:buNone/>
              <a:defRPr b="0" i="0" sz="1800" u="none" cap="none" strike="noStrike">
                <a:solidFill>
                  <a:schemeClr val="lt1"/>
                </a:solidFill>
                <a:latin typeface="Calibri"/>
                <a:ea typeface="Calibri"/>
                <a:cs typeface="Calibri"/>
                <a:sym typeface="Calibri"/>
              </a:defRPr>
            </a:lvl3pPr>
            <a:lvl4pPr lvl="3"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4pPr>
            <a:lvl5pPr lvl="4"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5pPr>
            <a:lvl6pPr lvl="5"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6pPr>
            <a:lvl7pPr lvl="6"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7pPr>
            <a:lvl8pPr lvl="7"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8pPr>
            <a:lvl9pPr lvl="8" marR="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Calibri"/>
                <a:ea typeface="Calibri"/>
                <a:cs typeface="Calibri"/>
                <a:sym typeface="Calibri"/>
              </a:defRPr>
            </a:lvl9pPr>
          </a:lstStyle>
          <a:p/>
        </p:txBody>
      </p:sp>
      <p:sp>
        <p:nvSpPr>
          <p:cNvPr id="18" name="Google Shape;18;g1432ecf6fd6_0_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9" name="Google Shape;19;g1432ecf6fd6_0_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0" name="Google Shape;20;g1432ecf6fd6_0_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21" name="Shape 21"/>
        <p:cNvGrpSpPr/>
        <p:nvPr/>
      </p:nvGrpSpPr>
      <p:grpSpPr>
        <a:xfrm>
          <a:off x="0" y="0"/>
          <a:ext cx="0" cy="0"/>
          <a:chOff x="0" y="0"/>
          <a:chExt cx="0" cy="0"/>
        </a:xfrm>
      </p:grpSpPr>
      <p:sp>
        <p:nvSpPr>
          <p:cNvPr id="22" name="Google Shape;22;g1432ecf6fd6_0_1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23" name="Google Shape;23;g1432ecf6fd6_0_1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4" name="Google Shape;24;g1432ecf6fd6_0_1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5" name="Google Shape;25;g1432ecf6fd6_0_1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6" name="Google Shape;26;g1432ecf6fd6_0_1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7" name="Google Shape;27;g1432ecf6fd6_0_15"/>
          <p:cNvSpPr/>
          <p:nvPr/>
        </p:nvSpPr>
        <p:spPr>
          <a:xfrm>
            <a:off x="0" y="6392917"/>
            <a:ext cx="12192000" cy="465000"/>
          </a:xfrm>
          <a:prstGeom prst="rect">
            <a:avLst/>
          </a:prstGeom>
          <a:solidFill>
            <a:srgbClr val="203F7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 name="Google Shape;28;g1432ecf6fd6_0_15"/>
          <p:cNvSpPr txBox="1"/>
          <p:nvPr/>
        </p:nvSpPr>
        <p:spPr>
          <a:xfrm>
            <a:off x="9891329" y="6488536"/>
            <a:ext cx="2133600" cy="2739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chemeClr val="lt1"/>
                </a:solidFill>
                <a:latin typeface="Calibri"/>
                <a:ea typeface="Calibri"/>
                <a:cs typeface="Calibri"/>
                <a:sym typeface="Calibri"/>
              </a:rPr>
              <a:t>‹#›</a:t>
            </a:fld>
            <a:endParaRPr b="0" i="0" sz="1400" u="none" cap="none" strike="noStrike">
              <a:solidFill>
                <a:schemeClr val="lt1"/>
              </a:solidFill>
              <a:latin typeface="Calibri"/>
              <a:ea typeface="Calibri"/>
              <a:cs typeface="Calibri"/>
              <a:sym typeface="Calibri"/>
            </a:endParaRPr>
          </a:p>
        </p:txBody>
      </p:sp>
      <p:pic>
        <p:nvPicPr>
          <p:cNvPr id="29" name="Google Shape;29;g1432ecf6fd6_0_15"/>
          <p:cNvPicPr preferRelativeResize="0"/>
          <p:nvPr/>
        </p:nvPicPr>
        <p:blipFill rotWithShape="1">
          <a:blip r:embed="rId2">
            <a:alphaModFix/>
          </a:blip>
          <a:srcRect b="0" l="0" r="0" t="0"/>
          <a:stretch/>
        </p:blipFill>
        <p:spPr>
          <a:xfrm>
            <a:off x="179512" y="6474519"/>
            <a:ext cx="792088" cy="28222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g1432ecf6fd6_0_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g1432ecf6fd6_0_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2" name="Google Shape;12;g1432ecf6fd6_0_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13" name="Google Shape;13;g1432ecf6fd6_0_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14" name="Google Shape;14;g1432ecf6fd6_0_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image" Target="../media/image2.png"/><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9.png"/><Relationship Id="rId5"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16.png"/><Relationship Id="rId5" Type="http://schemas.openxmlformats.org/officeDocument/2006/relationships/image" Target="../media/image19.png"/><Relationship Id="rId6"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hyperlink" Target="https://projects.invisionapp.com/share/VNPD48R56W2#/screens/338051694" TargetMode="External"/><Relationship Id="rId6"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29.png"/><Relationship Id="rId6" Type="http://schemas.openxmlformats.org/officeDocument/2006/relationships/image" Target="../media/image32.png"/><Relationship Id="rId7"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7.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pic>
        <p:nvPicPr>
          <p:cNvPr id="35" name="Google Shape;35;p1"/>
          <p:cNvPicPr preferRelativeResize="0"/>
          <p:nvPr/>
        </p:nvPicPr>
        <p:blipFill rotWithShape="1">
          <a:blip r:embed="rId3">
            <a:alphaModFix/>
          </a:blip>
          <a:srcRect b="0" l="1941" r="1932" t="0"/>
          <a:stretch/>
        </p:blipFill>
        <p:spPr>
          <a:xfrm>
            <a:off x="0" y="0"/>
            <a:ext cx="12192000" cy="6879950"/>
          </a:xfrm>
          <a:prstGeom prst="rect">
            <a:avLst/>
          </a:prstGeom>
          <a:noFill/>
          <a:ln>
            <a:noFill/>
          </a:ln>
        </p:spPr>
      </p:pic>
      <p:sp>
        <p:nvSpPr>
          <p:cNvPr id="36" name="Google Shape;36;p1"/>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Calibri"/>
              <a:buNone/>
            </a:pPr>
            <a:r>
              <a:rPr b="1" i="0" lang="en-GB" sz="4200" u="none" cap="none" strike="noStrike">
                <a:solidFill>
                  <a:schemeClr val="lt1"/>
                </a:solidFill>
                <a:latin typeface="Nunito Sans"/>
                <a:ea typeface="Nunito Sans"/>
                <a:cs typeface="Nunito Sans"/>
                <a:sym typeface="Nunito Sans"/>
              </a:rPr>
              <a:t>Kick-off HR Business Partners</a:t>
            </a:r>
            <a:br>
              <a:rPr b="1" i="0" lang="en-GB" sz="4200" u="none" cap="none" strike="noStrike">
                <a:solidFill>
                  <a:schemeClr val="lt1"/>
                </a:solidFill>
                <a:latin typeface="Nunito Sans"/>
                <a:ea typeface="Nunito Sans"/>
                <a:cs typeface="Nunito Sans"/>
                <a:sym typeface="Nunito Sans"/>
              </a:rPr>
            </a:br>
            <a:r>
              <a:rPr b="1" i="0" lang="en-GB" sz="4200" u="none" cap="none" strike="noStrike">
                <a:solidFill>
                  <a:schemeClr val="lt1"/>
                </a:solidFill>
                <a:latin typeface="Nunito Sans"/>
                <a:ea typeface="Nunito Sans"/>
                <a:cs typeface="Nunito Sans"/>
                <a:sym typeface="Nunito Sans"/>
              </a:rPr>
              <a:t>New Performance Management Model</a:t>
            </a:r>
            <a:endParaRPr/>
          </a:p>
        </p:txBody>
      </p:sp>
      <p:pic>
        <p:nvPicPr>
          <p:cNvPr id="37" name="Google Shape;37;p1"/>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 name="Shape 41"/>
        <p:cNvGrpSpPr/>
        <p:nvPr/>
      </p:nvGrpSpPr>
      <p:grpSpPr>
        <a:xfrm>
          <a:off x="0" y="0"/>
          <a:ext cx="0" cy="0"/>
          <a:chOff x="0" y="0"/>
          <a:chExt cx="0" cy="0"/>
        </a:xfrm>
      </p:grpSpPr>
      <p:sp>
        <p:nvSpPr>
          <p:cNvPr id="42" name="Google Shape;42;p2"/>
          <p:cNvSpPr/>
          <p:nvPr/>
        </p:nvSpPr>
        <p:spPr>
          <a:xfrm>
            <a:off x="8471971" y="1215456"/>
            <a:ext cx="3346918" cy="464813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2F8FB"/>
                </a:solidFill>
                <a:latin typeface="Calibri"/>
                <a:ea typeface="Calibri"/>
                <a:cs typeface="Calibri"/>
                <a:sym typeface="Calibri"/>
              </a:rPr>
              <a:t>     </a:t>
            </a:r>
            <a:endParaRPr/>
          </a:p>
        </p:txBody>
      </p:sp>
      <p:sp>
        <p:nvSpPr>
          <p:cNvPr id="43" name="Google Shape;43;p2"/>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extLst>
                  <a:ext uri="http://customooxmlschemas.google.com/">
                    <go:slidesCustomData xmlns:go="http://customooxmlschemas.google.com/" textRoundtripDataId="0"/>
                  </a:ext>
                </a:extLst>
              </a:rPr>
              <a:t>Information</a:t>
            </a:r>
            <a:endParaRPr>
              <a:solidFill>
                <a:srgbClr val="203F7B"/>
              </a:solidFill>
            </a:endParaRPr>
          </a:p>
        </p:txBody>
      </p:sp>
      <p:sp>
        <p:nvSpPr>
          <p:cNvPr id="44" name="Google Shape;44;p2"/>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5" name="Google Shape;45;p2"/>
          <p:cNvSpPr/>
          <p:nvPr/>
        </p:nvSpPr>
        <p:spPr>
          <a:xfrm>
            <a:off x="373110" y="1215455"/>
            <a:ext cx="7701167" cy="464813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2F8FB"/>
                </a:solidFill>
                <a:latin typeface="Calibri"/>
                <a:ea typeface="Calibri"/>
                <a:cs typeface="Calibri"/>
                <a:sym typeface="Calibri"/>
              </a:rPr>
              <a:t>     </a:t>
            </a:r>
            <a:endParaRPr/>
          </a:p>
        </p:txBody>
      </p:sp>
      <p:sp>
        <p:nvSpPr>
          <p:cNvPr id="46" name="Google Shape;46;p2"/>
          <p:cNvSpPr/>
          <p:nvPr/>
        </p:nvSpPr>
        <p:spPr>
          <a:xfrm>
            <a:off x="1340757" y="1815892"/>
            <a:ext cx="9509676"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You will receive this presentation</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You will </a:t>
            </a:r>
            <a:r>
              <a:rPr lang="en-GB" sz="2800">
                <a:latin typeface="Nunito Sans"/>
                <a:ea typeface="Nunito Sans"/>
                <a:cs typeface="Nunito Sans"/>
                <a:sym typeface="Nunito Sans"/>
              </a:rPr>
              <a:t>receive</a:t>
            </a:r>
            <a:r>
              <a:rPr b="0" i="0" lang="en-GB" sz="2800" u="none" cap="none" strike="noStrike">
                <a:latin typeface="Nunito Sans"/>
                <a:ea typeface="Nunito Sans"/>
                <a:cs typeface="Nunito Sans"/>
                <a:sym typeface="Nunito Sans"/>
              </a:rPr>
              <a:t> a 'Getting started’ </a:t>
            </a:r>
            <a:endParaRPr b="0" i="0" sz="2800" u="none" cap="none" strike="noStrike">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brochure</a:t>
            </a:r>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latin typeface="Nunito Sans"/>
              <a:ea typeface="Nunito Sans"/>
              <a:cs typeface="Nunito Sans"/>
              <a:sym typeface="Nunito Sans"/>
            </a:endParaRPr>
          </a:p>
          <a:p>
            <a:pPr indent="0" lvl="0" marL="0" marR="0" rtl="0" algn="l">
              <a:lnSpc>
                <a:spcPct val="150000"/>
              </a:lnSpc>
              <a:spcBef>
                <a:spcPts val="0"/>
              </a:spcBef>
              <a:spcAft>
                <a:spcPts val="0"/>
              </a:spcAft>
              <a:buNone/>
            </a:pPr>
            <a:r>
              <a:rPr b="1" i="0" lang="en-GB" sz="2800" u="none" cap="none" strike="noStrike">
                <a:latin typeface="Nunito Sans"/>
                <a:ea typeface="Nunito Sans"/>
                <a:cs typeface="Nunito Sans"/>
                <a:sym typeface="Nunito Sans"/>
              </a:rPr>
              <a:t>AGREEMENT</a:t>
            </a:r>
            <a:r>
              <a:rPr b="0" i="0" lang="en-GB" sz="2800" u="none" cap="none" strike="noStrike">
                <a:latin typeface="Nunito Sans"/>
                <a:ea typeface="Nunito Sans"/>
                <a:cs typeface="Nunito Sans"/>
                <a:sym typeface="Nunito Sans"/>
              </a:rPr>
              <a:t>: Creating Q&amp;A’s</a:t>
            </a:r>
            <a:endParaRPr b="0" i="0" sz="2800" u="none" cap="none" strike="noStrike">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rgbClr val="595959"/>
              </a:solidFill>
              <a:latin typeface="Nunito Sans"/>
              <a:ea typeface="Nunito Sans"/>
              <a:cs typeface="Nunito Sans"/>
              <a:sym typeface="Nunito Sans"/>
            </a:endParaRPr>
          </a:p>
        </p:txBody>
      </p:sp>
      <p:pic>
        <p:nvPicPr>
          <p:cNvPr id="47" name="Google Shape;47;p2"/>
          <p:cNvPicPr preferRelativeResize="0"/>
          <p:nvPr/>
        </p:nvPicPr>
        <p:blipFill rotWithShape="1">
          <a:blip r:embed="rId4">
            <a:alphaModFix/>
          </a:blip>
          <a:srcRect b="0" l="0" r="0" t="0"/>
          <a:stretch/>
        </p:blipFill>
        <p:spPr>
          <a:xfrm>
            <a:off x="861359" y="2102593"/>
            <a:ext cx="316964" cy="244927"/>
          </a:xfrm>
          <a:prstGeom prst="rect">
            <a:avLst/>
          </a:prstGeom>
          <a:noFill/>
          <a:ln>
            <a:noFill/>
          </a:ln>
        </p:spPr>
      </p:pic>
      <p:pic>
        <p:nvPicPr>
          <p:cNvPr id="48" name="Google Shape;48;p2"/>
          <p:cNvPicPr preferRelativeResize="0"/>
          <p:nvPr/>
        </p:nvPicPr>
        <p:blipFill rotWithShape="1">
          <a:blip r:embed="rId4">
            <a:alphaModFix/>
          </a:blip>
          <a:srcRect b="0" l="0" r="0" t="0"/>
          <a:stretch/>
        </p:blipFill>
        <p:spPr>
          <a:xfrm>
            <a:off x="861359" y="2688870"/>
            <a:ext cx="316964" cy="244927"/>
          </a:xfrm>
          <a:prstGeom prst="rect">
            <a:avLst/>
          </a:prstGeom>
          <a:noFill/>
          <a:ln>
            <a:noFill/>
          </a:ln>
        </p:spPr>
      </p:pic>
      <p:pic>
        <p:nvPicPr>
          <p:cNvPr id="49" name="Google Shape;49;p2"/>
          <p:cNvPicPr preferRelativeResize="0"/>
          <p:nvPr/>
        </p:nvPicPr>
        <p:blipFill rotWithShape="1">
          <a:blip r:embed="rId5">
            <a:alphaModFix/>
          </a:blip>
          <a:srcRect b="0" l="0" r="0" t="0"/>
          <a:stretch/>
        </p:blipFill>
        <p:spPr>
          <a:xfrm>
            <a:off x="8954148" y="1844992"/>
            <a:ext cx="2425629" cy="33890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g144989b1605_0_0"/>
          <p:cNvSpPr txBox="1"/>
          <p:nvPr>
            <p:ph type="title"/>
          </p:nvPr>
        </p:nvSpPr>
        <p:spPr>
          <a:xfrm>
            <a:off x="838200" y="365125"/>
            <a:ext cx="10515600" cy="13257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73AC"/>
              </a:buClr>
              <a:buSzPts val="4000"/>
              <a:buFont typeface="Nunito Sans"/>
              <a:buNone/>
            </a:pPr>
            <a:r>
              <a:rPr lang="en-GB">
                <a:solidFill>
                  <a:srgbClr val="203F7B"/>
                </a:solidFill>
                <a:latin typeface="Nunito Sans"/>
                <a:ea typeface="Nunito Sans"/>
                <a:cs typeface="Nunito Sans"/>
                <a:sym typeface="Nunito Sans"/>
              </a:rPr>
              <a:t>Purpose of this session: starting with Dialog</a:t>
            </a:r>
            <a:endParaRPr/>
          </a:p>
        </p:txBody>
      </p:sp>
      <p:sp>
        <p:nvSpPr>
          <p:cNvPr id="56" name="Google Shape;56;g144989b1605_0_0"/>
          <p:cNvSpPr/>
          <p:nvPr/>
        </p:nvSpPr>
        <p:spPr>
          <a:xfrm>
            <a:off x="243335" y="1864330"/>
            <a:ext cx="8860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914400" rtl="0" algn="l">
              <a:lnSpc>
                <a:spcPct val="250000"/>
              </a:lnSpc>
              <a:spcBef>
                <a:spcPts val="0"/>
              </a:spcBef>
              <a:spcAft>
                <a:spcPts val="0"/>
              </a:spcAft>
              <a:buClr>
                <a:schemeClr val="dk1"/>
              </a:buClr>
              <a:buSzPts val="2800"/>
              <a:buFont typeface="Arial"/>
              <a:buNone/>
            </a:pPr>
            <a:r>
              <a:rPr lang="en-GB" sz="2800">
                <a:solidFill>
                  <a:schemeClr val="dk1"/>
                </a:solidFill>
                <a:latin typeface="Nunito Sans"/>
                <a:ea typeface="Nunito Sans"/>
                <a:cs typeface="Nunito Sans"/>
                <a:sym typeface="Nunito Sans"/>
              </a:rPr>
              <a:t>I know what is expected of me</a:t>
            </a:r>
            <a:br>
              <a:rPr lang="en-GB" sz="2800">
                <a:solidFill>
                  <a:schemeClr val="dk1"/>
                </a:solidFill>
                <a:latin typeface="Nunito Sans"/>
                <a:ea typeface="Nunito Sans"/>
                <a:cs typeface="Nunito Sans"/>
                <a:sym typeface="Nunito Sans"/>
              </a:rPr>
            </a:br>
            <a:r>
              <a:rPr lang="en-GB" sz="2800">
                <a:solidFill>
                  <a:schemeClr val="dk1"/>
                </a:solidFill>
                <a:latin typeface="Nunito Sans"/>
                <a:ea typeface="Nunito Sans"/>
                <a:cs typeface="Nunito Sans"/>
                <a:sym typeface="Nunito Sans"/>
              </a:rPr>
              <a:t>I have a clear plan</a:t>
            </a:r>
            <a:endParaRPr>
              <a:solidFill>
                <a:schemeClr val="dk1"/>
              </a:solidFill>
            </a:endParaRPr>
          </a:p>
          <a:p>
            <a:pPr indent="0" lvl="0" marL="914400" rtl="0" algn="l">
              <a:lnSpc>
                <a:spcPct val="250000"/>
              </a:lnSpc>
              <a:spcBef>
                <a:spcPts val="0"/>
              </a:spcBef>
              <a:spcAft>
                <a:spcPts val="0"/>
              </a:spcAft>
              <a:buClr>
                <a:schemeClr val="dk1"/>
              </a:buClr>
              <a:buSzPts val="2800"/>
              <a:buFont typeface="Arial"/>
              <a:buNone/>
            </a:pPr>
            <a:r>
              <a:rPr lang="en-GB" sz="2800">
                <a:solidFill>
                  <a:schemeClr val="dk1"/>
                </a:solidFill>
                <a:latin typeface="Nunito Sans"/>
                <a:ea typeface="Nunito Sans"/>
                <a:cs typeface="Nunito Sans"/>
                <a:sym typeface="Nunito Sans"/>
              </a:rPr>
              <a:t>I understand well how Dialog works</a:t>
            </a:r>
            <a:br>
              <a:rPr lang="en-GB" sz="2800">
                <a:solidFill>
                  <a:schemeClr val="dk1"/>
                </a:solidFill>
                <a:latin typeface="Nunito Sans"/>
                <a:ea typeface="Nunito Sans"/>
                <a:cs typeface="Nunito Sans"/>
                <a:sym typeface="Nunito Sans"/>
              </a:rPr>
            </a:br>
            <a:r>
              <a:rPr lang="en-GB" sz="2800">
                <a:solidFill>
                  <a:schemeClr val="dk1"/>
                </a:solidFill>
                <a:latin typeface="Nunito Sans"/>
                <a:ea typeface="Nunito Sans"/>
                <a:cs typeface="Nunito Sans"/>
                <a:sym typeface="Nunito Sans"/>
              </a:rPr>
              <a:t>I am excited about the platform</a:t>
            </a:r>
            <a:endParaRPr/>
          </a:p>
        </p:txBody>
      </p:sp>
      <p:sp>
        <p:nvSpPr>
          <p:cNvPr id="57" name="Google Shape;57;g144989b1605_0_0"/>
          <p:cNvSpPr/>
          <p:nvPr/>
        </p:nvSpPr>
        <p:spPr>
          <a:xfrm>
            <a:off x="9427464" y="1864331"/>
            <a:ext cx="2386500" cy="43344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FFFF"/>
                </a:solidFill>
                <a:latin typeface="Calibri"/>
                <a:ea typeface="Calibri"/>
                <a:cs typeface="Calibri"/>
                <a:sym typeface="Calibri"/>
              </a:rPr>
              <a:t>     </a:t>
            </a:r>
            <a:endParaRPr b="0" i="0" sz="2400" u="none" cap="none" strike="noStrike">
              <a:solidFill>
                <a:srgbClr val="FFFFFF"/>
              </a:solidFill>
              <a:latin typeface="Calibri"/>
              <a:ea typeface="Calibri"/>
              <a:cs typeface="Calibri"/>
              <a:sym typeface="Calibri"/>
            </a:endParaRPr>
          </a:p>
        </p:txBody>
      </p:sp>
      <p:pic>
        <p:nvPicPr>
          <p:cNvPr id="58" name="Google Shape;58;g144989b1605_0_0"/>
          <p:cNvPicPr preferRelativeResize="0"/>
          <p:nvPr/>
        </p:nvPicPr>
        <p:blipFill rotWithShape="1">
          <a:blip r:embed="rId3">
            <a:alphaModFix/>
          </a:blip>
          <a:srcRect b="0" l="0" r="0" t="0"/>
          <a:stretch/>
        </p:blipFill>
        <p:spPr>
          <a:xfrm>
            <a:off x="657102" y="2295101"/>
            <a:ext cx="316964" cy="244927"/>
          </a:xfrm>
          <a:prstGeom prst="rect">
            <a:avLst/>
          </a:prstGeom>
          <a:noFill/>
          <a:ln>
            <a:noFill/>
          </a:ln>
        </p:spPr>
      </p:pic>
      <p:pic>
        <p:nvPicPr>
          <p:cNvPr id="59" name="Google Shape;59;g144989b1605_0_0"/>
          <p:cNvPicPr preferRelativeResize="0"/>
          <p:nvPr/>
        </p:nvPicPr>
        <p:blipFill rotWithShape="1">
          <a:blip r:embed="rId3">
            <a:alphaModFix/>
          </a:blip>
          <a:srcRect b="0" l="0" r="0" t="0"/>
          <a:stretch/>
        </p:blipFill>
        <p:spPr>
          <a:xfrm>
            <a:off x="657102" y="5492176"/>
            <a:ext cx="316964" cy="244927"/>
          </a:xfrm>
          <a:prstGeom prst="rect">
            <a:avLst/>
          </a:prstGeom>
          <a:noFill/>
          <a:ln>
            <a:noFill/>
          </a:ln>
        </p:spPr>
      </p:pic>
      <p:pic>
        <p:nvPicPr>
          <p:cNvPr id="60" name="Google Shape;60;g144989b1605_0_0"/>
          <p:cNvPicPr preferRelativeResize="0"/>
          <p:nvPr/>
        </p:nvPicPr>
        <p:blipFill rotWithShape="1">
          <a:blip r:embed="rId3">
            <a:alphaModFix/>
          </a:blip>
          <a:srcRect b="0" l="0" r="0" t="0"/>
          <a:stretch/>
        </p:blipFill>
        <p:spPr>
          <a:xfrm>
            <a:off x="657102" y="4476626"/>
            <a:ext cx="316964" cy="244927"/>
          </a:xfrm>
          <a:prstGeom prst="rect">
            <a:avLst/>
          </a:prstGeom>
          <a:noFill/>
          <a:ln>
            <a:noFill/>
          </a:ln>
        </p:spPr>
      </p:pic>
      <p:pic>
        <p:nvPicPr>
          <p:cNvPr id="61" name="Google Shape;61;g144989b1605_0_0"/>
          <p:cNvPicPr preferRelativeResize="0"/>
          <p:nvPr/>
        </p:nvPicPr>
        <p:blipFill rotWithShape="1">
          <a:blip r:embed="rId3">
            <a:alphaModFix/>
          </a:blip>
          <a:srcRect b="0" l="0" r="0" t="0"/>
          <a:stretch/>
        </p:blipFill>
        <p:spPr>
          <a:xfrm>
            <a:off x="657102" y="3361251"/>
            <a:ext cx="316964" cy="244927"/>
          </a:xfrm>
          <a:prstGeom prst="rect">
            <a:avLst/>
          </a:prstGeom>
          <a:noFill/>
          <a:ln>
            <a:noFill/>
          </a:ln>
        </p:spPr>
      </p:pic>
      <p:pic>
        <p:nvPicPr>
          <p:cNvPr descr="Afbeelding met tekst, teken&#10;&#10;Automatisch gegenereerde beschrijving" id="62" name="Google Shape;62;g144989b1605_0_0"/>
          <p:cNvPicPr preferRelativeResize="0"/>
          <p:nvPr/>
        </p:nvPicPr>
        <p:blipFill rotWithShape="1">
          <a:blip r:embed="rId4">
            <a:alphaModFix/>
          </a:blip>
          <a:srcRect b="0" l="0" r="0" t="0"/>
          <a:stretch/>
        </p:blipFill>
        <p:spPr>
          <a:xfrm>
            <a:off x="9797767" y="3145115"/>
            <a:ext cx="1645920" cy="16459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 name="Shape 66"/>
        <p:cNvGrpSpPr/>
        <p:nvPr/>
      </p:nvGrpSpPr>
      <p:grpSpPr>
        <a:xfrm>
          <a:off x="0" y="0"/>
          <a:ext cx="0" cy="0"/>
          <a:chOff x="0" y="0"/>
          <a:chExt cx="0" cy="0"/>
        </a:xfrm>
      </p:grpSpPr>
      <p:sp>
        <p:nvSpPr>
          <p:cNvPr id="67" name="Google Shape;67;p3"/>
          <p:cNvSpPr/>
          <p:nvPr/>
        </p:nvSpPr>
        <p:spPr>
          <a:xfrm>
            <a:off x="373110" y="1215456"/>
            <a:ext cx="7812246" cy="467099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2F8FB"/>
                </a:solidFill>
                <a:latin typeface="Calibri"/>
                <a:ea typeface="Calibri"/>
                <a:cs typeface="Calibri"/>
                <a:sym typeface="Calibri"/>
              </a:rPr>
              <a:t>     </a:t>
            </a:r>
            <a:endParaRPr/>
          </a:p>
        </p:txBody>
      </p:sp>
      <p:sp>
        <p:nvSpPr>
          <p:cNvPr id="68" name="Google Shape;68;p3"/>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Programme Kick-off</a:t>
            </a:r>
            <a:endParaRPr>
              <a:solidFill>
                <a:srgbClr val="203F7B"/>
              </a:solidFill>
            </a:endParaRPr>
          </a:p>
        </p:txBody>
      </p:sp>
      <p:sp>
        <p:nvSpPr>
          <p:cNvPr id="69" name="Google Shape;69;p3"/>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70" name="Google Shape;70;p3"/>
          <p:cNvSpPr/>
          <p:nvPr/>
        </p:nvSpPr>
        <p:spPr>
          <a:xfrm>
            <a:off x="1252982" y="1620561"/>
            <a:ext cx="6932374"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New Performance Management Model</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Dialog support </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Getting started</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Action plan managers</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Follow-up agreements</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Sparring (1-on-1 session)</a:t>
            </a:r>
            <a:endParaRPr/>
          </a:p>
        </p:txBody>
      </p:sp>
      <p:pic>
        <p:nvPicPr>
          <p:cNvPr id="71" name="Google Shape;71;p3"/>
          <p:cNvPicPr preferRelativeResize="0"/>
          <p:nvPr/>
        </p:nvPicPr>
        <p:blipFill rotWithShape="1">
          <a:blip r:embed="rId3">
            <a:alphaModFix/>
          </a:blip>
          <a:srcRect b="0" l="0" r="0" t="0"/>
          <a:stretch/>
        </p:blipFill>
        <p:spPr>
          <a:xfrm>
            <a:off x="826802" y="1935078"/>
            <a:ext cx="316964" cy="244927"/>
          </a:xfrm>
          <a:prstGeom prst="rect">
            <a:avLst/>
          </a:prstGeom>
          <a:noFill/>
          <a:ln>
            <a:noFill/>
          </a:ln>
        </p:spPr>
      </p:pic>
      <p:pic>
        <p:nvPicPr>
          <p:cNvPr id="72" name="Google Shape;72;p3"/>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sp>
        <p:nvSpPr>
          <p:cNvPr id="73" name="Google Shape;73;p3"/>
          <p:cNvSpPr/>
          <p:nvPr/>
        </p:nvSpPr>
        <p:spPr>
          <a:xfrm>
            <a:off x="8539315" y="1215456"/>
            <a:ext cx="3279575" cy="467099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     </a:t>
            </a:r>
            <a:endParaRPr/>
          </a:p>
        </p:txBody>
      </p:sp>
      <p:pic>
        <p:nvPicPr>
          <p:cNvPr id="74" name="Google Shape;74;p3"/>
          <p:cNvPicPr preferRelativeResize="0"/>
          <p:nvPr/>
        </p:nvPicPr>
        <p:blipFill rotWithShape="1">
          <a:blip r:embed="rId3">
            <a:alphaModFix/>
          </a:blip>
          <a:srcRect b="0" l="0" r="0" t="0"/>
          <a:stretch/>
        </p:blipFill>
        <p:spPr>
          <a:xfrm>
            <a:off x="818481" y="3244314"/>
            <a:ext cx="316964" cy="244927"/>
          </a:xfrm>
          <a:prstGeom prst="rect">
            <a:avLst/>
          </a:prstGeom>
          <a:noFill/>
          <a:ln>
            <a:noFill/>
          </a:ln>
        </p:spPr>
      </p:pic>
      <p:pic>
        <p:nvPicPr>
          <p:cNvPr id="75" name="Google Shape;75;p3"/>
          <p:cNvPicPr preferRelativeResize="0"/>
          <p:nvPr/>
        </p:nvPicPr>
        <p:blipFill rotWithShape="1">
          <a:blip r:embed="rId3">
            <a:alphaModFix/>
          </a:blip>
          <a:srcRect b="0" l="0" r="0" t="0"/>
          <a:stretch/>
        </p:blipFill>
        <p:spPr>
          <a:xfrm>
            <a:off x="826802" y="3875505"/>
            <a:ext cx="316964" cy="244927"/>
          </a:xfrm>
          <a:prstGeom prst="rect">
            <a:avLst/>
          </a:prstGeom>
          <a:noFill/>
          <a:ln>
            <a:noFill/>
          </a:ln>
        </p:spPr>
      </p:pic>
      <p:pic>
        <p:nvPicPr>
          <p:cNvPr id="76" name="Google Shape;76;p3"/>
          <p:cNvPicPr preferRelativeResize="0"/>
          <p:nvPr/>
        </p:nvPicPr>
        <p:blipFill rotWithShape="1">
          <a:blip r:embed="rId3">
            <a:alphaModFix/>
          </a:blip>
          <a:srcRect b="0" l="0" r="0" t="0"/>
          <a:stretch/>
        </p:blipFill>
        <p:spPr>
          <a:xfrm>
            <a:off x="826802" y="4492266"/>
            <a:ext cx="316964" cy="244927"/>
          </a:xfrm>
          <a:prstGeom prst="rect">
            <a:avLst/>
          </a:prstGeom>
          <a:noFill/>
          <a:ln>
            <a:noFill/>
          </a:ln>
        </p:spPr>
      </p:pic>
      <p:pic>
        <p:nvPicPr>
          <p:cNvPr id="77" name="Google Shape;77;p3"/>
          <p:cNvPicPr preferRelativeResize="0"/>
          <p:nvPr/>
        </p:nvPicPr>
        <p:blipFill rotWithShape="1">
          <a:blip r:embed="rId3">
            <a:alphaModFix/>
          </a:blip>
          <a:srcRect b="0" l="0" r="0" t="0"/>
          <a:stretch/>
        </p:blipFill>
        <p:spPr>
          <a:xfrm>
            <a:off x="818481" y="5109027"/>
            <a:ext cx="316964" cy="244927"/>
          </a:xfrm>
          <a:prstGeom prst="rect">
            <a:avLst/>
          </a:prstGeom>
          <a:noFill/>
          <a:ln>
            <a:noFill/>
          </a:ln>
        </p:spPr>
      </p:pic>
      <p:pic>
        <p:nvPicPr>
          <p:cNvPr id="78" name="Google Shape;78;p3"/>
          <p:cNvPicPr preferRelativeResize="0"/>
          <p:nvPr/>
        </p:nvPicPr>
        <p:blipFill rotWithShape="1">
          <a:blip r:embed="rId4">
            <a:alphaModFix/>
          </a:blip>
          <a:srcRect b="0" l="0" r="0" t="0"/>
          <a:stretch/>
        </p:blipFill>
        <p:spPr>
          <a:xfrm>
            <a:off x="9847092" y="2814181"/>
            <a:ext cx="1645920" cy="16459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 name="Shape 82"/>
        <p:cNvGrpSpPr/>
        <p:nvPr/>
      </p:nvGrpSpPr>
      <p:grpSpPr>
        <a:xfrm>
          <a:off x="0" y="0"/>
          <a:ext cx="0" cy="0"/>
          <a:chOff x="0" y="0"/>
          <a:chExt cx="0" cy="0"/>
        </a:xfrm>
      </p:grpSpPr>
      <p:sp>
        <p:nvSpPr>
          <p:cNvPr id="83" name="Google Shape;83;p4"/>
          <p:cNvSpPr/>
          <p:nvPr/>
        </p:nvSpPr>
        <p:spPr>
          <a:xfrm>
            <a:off x="373110" y="1215456"/>
            <a:ext cx="7812246" cy="467099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2F8FB"/>
                </a:solidFill>
                <a:latin typeface="Calibri"/>
                <a:ea typeface="Calibri"/>
                <a:cs typeface="Calibri"/>
                <a:sym typeface="Calibri"/>
              </a:rPr>
              <a:t>     </a:t>
            </a:r>
            <a:endParaRPr b="0" i="0" sz="2400" u="none" cap="none" strike="noStrike">
              <a:solidFill>
                <a:srgbClr val="F2F8FB"/>
              </a:solidFill>
              <a:latin typeface="Calibri"/>
              <a:ea typeface="Calibri"/>
              <a:cs typeface="Calibri"/>
              <a:sym typeface="Calibri"/>
            </a:endParaRPr>
          </a:p>
        </p:txBody>
      </p:sp>
      <p:sp>
        <p:nvSpPr>
          <p:cNvPr id="84" name="Google Shape;84;p4"/>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Programme follow-up session</a:t>
            </a:r>
            <a:endParaRPr b="0" i="0" sz="4400" u="none" cap="none" strike="noStrike">
              <a:solidFill>
                <a:srgbClr val="203F7B"/>
              </a:solidFill>
              <a:latin typeface="Calibri"/>
              <a:ea typeface="Calibri"/>
              <a:cs typeface="Calibri"/>
              <a:sym typeface="Calibri"/>
            </a:endParaRPr>
          </a:p>
        </p:txBody>
      </p:sp>
      <p:sp>
        <p:nvSpPr>
          <p:cNvPr id="85" name="Google Shape;85;p4"/>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86" name="Google Shape;86;p4"/>
          <p:cNvSpPr/>
          <p:nvPr/>
        </p:nvSpPr>
        <p:spPr>
          <a:xfrm>
            <a:off x="1252982" y="1620561"/>
            <a:ext cx="7286332"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Reflection on kick-off and 1-on-1 session</a:t>
            </a:r>
            <a:endParaRPr b="0" i="0" sz="2800" u="none" cap="none" strike="noStrike">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Q&amp;A new PM model and Dialog</a:t>
            </a:r>
            <a:endParaRPr b="0" i="0" sz="2800" u="none" cap="none" strike="noStrike">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Action plan managers</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Action plan HR</a:t>
            </a:r>
            <a:endParaRPr/>
          </a:p>
        </p:txBody>
      </p:sp>
      <p:pic>
        <p:nvPicPr>
          <p:cNvPr id="87" name="Google Shape;87;p4"/>
          <p:cNvPicPr preferRelativeResize="0"/>
          <p:nvPr/>
        </p:nvPicPr>
        <p:blipFill rotWithShape="1">
          <a:blip r:embed="rId3">
            <a:alphaModFix/>
          </a:blip>
          <a:srcRect b="0" l="0" r="0" t="0"/>
          <a:stretch/>
        </p:blipFill>
        <p:spPr>
          <a:xfrm>
            <a:off x="814369" y="1878307"/>
            <a:ext cx="316964" cy="244927"/>
          </a:xfrm>
          <a:prstGeom prst="rect">
            <a:avLst/>
          </a:prstGeom>
          <a:noFill/>
          <a:ln>
            <a:noFill/>
          </a:ln>
        </p:spPr>
      </p:pic>
      <p:pic>
        <p:nvPicPr>
          <p:cNvPr id="88" name="Google Shape;88;p4"/>
          <p:cNvPicPr preferRelativeResize="0"/>
          <p:nvPr/>
        </p:nvPicPr>
        <p:blipFill rotWithShape="1">
          <a:blip r:embed="rId3">
            <a:alphaModFix/>
          </a:blip>
          <a:srcRect b="0" l="0" r="0" t="0"/>
          <a:stretch/>
        </p:blipFill>
        <p:spPr>
          <a:xfrm>
            <a:off x="818481" y="2589696"/>
            <a:ext cx="316964" cy="244927"/>
          </a:xfrm>
          <a:prstGeom prst="rect">
            <a:avLst/>
          </a:prstGeom>
          <a:noFill/>
          <a:ln>
            <a:noFill/>
          </a:ln>
        </p:spPr>
      </p:pic>
      <p:sp>
        <p:nvSpPr>
          <p:cNvPr id="89" name="Google Shape;89;p4"/>
          <p:cNvSpPr/>
          <p:nvPr/>
        </p:nvSpPr>
        <p:spPr>
          <a:xfrm>
            <a:off x="8539315" y="1215456"/>
            <a:ext cx="3279575" cy="467099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pic>
        <p:nvPicPr>
          <p:cNvPr id="90" name="Google Shape;90;p4"/>
          <p:cNvPicPr preferRelativeResize="0"/>
          <p:nvPr/>
        </p:nvPicPr>
        <p:blipFill rotWithShape="1">
          <a:blip r:embed="rId3">
            <a:alphaModFix/>
          </a:blip>
          <a:srcRect b="0" l="0" r="0" t="0"/>
          <a:stretch/>
        </p:blipFill>
        <p:spPr>
          <a:xfrm>
            <a:off x="818481" y="3821147"/>
            <a:ext cx="316964" cy="244927"/>
          </a:xfrm>
          <a:prstGeom prst="rect">
            <a:avLst/>
          </a:prstGeom>
          <a:noFill/>
          <a:ln>
            <a:noFill/>
          </a:ln>
        </p:spPr>
      </p:pic>
      <p:pic>
        <p:nvPicPr>
          <p:cNvPr id="91" name="Google Shape;91;p4"/>
          <p:cNvPicPr preferRelativeResize="0"/>
          <p:nvPr/>
        </p:nvPicPr>
        <p:blipFill rotWithShape="1">
          <a:blip r:embed="rId3">
            <a:alphaModFix/>
          </a:blip>
          <a:srcRect b="0" l="0" r="0" t="0"/>
          <a:stretch/>
        </p:blipFill>
        <p:spPr>
          <a:xfrm>
            <a:off x="814369" y="3184073"/>
            <a:ext cx="316964" cy="244927"/>
          </a:xfrm>
          <a:prstGeom prst="rect">
            <a:avLst/>
          </a:prstGeom>
          <a:noFill/>
          <a:ln>
            <a:noFill/>
          </a:ln>
        </p:spPr>
      </p:pic>
      <p:pic>
        <p:nvPicPr>
          <p:cNvPr id="92" name="Google Shape;92;p4"/>
          <p:cNvPicPr preferRelativeResize="0"/>
          <p:nvPr/>
        </p:nvPicPr>
        <p:blipFill rotWithShape="1">
          <a:blip r:embed="rId4">
            <a:alphaModFix/>
          </a:blip>
          <a:srcRect b="0" l="0" r="0" t="0"/>
          <a:stretch/>
        </p:blipFill>
        <p:spPr>
          <a:xfrm>
            <a:off x="9356155" y="2784581"/>
            <a:ext cx="1645920" cy="16459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7" name="Shape 97"/>
        <p:cNvGrpSpPr/>
        <p:nvPr/>
      </p:nvGrpSpPr>
      <p:grpSpPr>
        <a:xfrm>
          <a:off x="0" y="0"/>
          <a:ext cx="0" cy="0"/>
          <a:chOff x="0" y="0"/>
          <a:chExt cx="0" cy="0"/>
        </a:xfrm>
      </p:grpSpPr>
      <p:pic>
        <p:nvPicPr>
          <p:cNvPr id="98" name="Google Shape;98;p5"/>
          <p:cNvPicPr preferRelativeResize="0"/>
          <p:nvPr/>
        </p:nvPicPr>
        <p:blipFill rotWithShape="1">
          <a:blip r:embed="rId3">
            <a:alphaModFix/>
          </a:blip>
          <a:srcRect b="0" l="1941" r="1932" t="0"/>
          <a:stretch/>
        </p:blipFill>
        <p:spPr>
          <a:xfrm>
            <a:off x="0" y="0"/>
            <a:ext cx="12192000" cy="6879950"/>
          </a:xfrm>
          <a:prstGeom prst="rect">
            <a:avLst/>
          </a:prstGeom>
          <a:noFill/>
          <a:ln>
            <a:noFill/>
          </a:ln>
        </p:spPr>
      </p:pic>
      <p:sp>
        <p:nvSpPr>
          <p:cNvPr id="99" name="Google Shape;99;p5"/>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GB" sz="4200" u="none" cap="none" strike="noStrike">
                <a:solidFill>
                  <a:schemeClr val="lt1"/>
                </a:solidFill>
                <a:latin typeface="Nunito Sans"/>
                <a:ea typeface="Nunito Sans"/>
                <a:cs typeface="Nunito Sans"/>
                <a:sym typeface="Nunito Sans"/>
              </a:rPr>
              <a:t>New Performance Management Model</a:t>
            </a:r>
            <a:endParaRPr/>
          </a:p>
        </p:txBody>
      </p:sp>
      <p:pic>
        <p:nvPicPr>
          <p:cNvPr id="100" name="Google Shape;100;p5"/>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p6"/>
          <p:cNvSpPr/>
          <p:nvPr/>
        </p:nvSpPr>
        <p:spPr>
          <a:xfrm>
            <a:off x="468143" y="1215456"/>
            <a:ext cx="11443083" cy="143417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
        <p:nvSpPr>
          <p:cNvPr id="106" name="Google Shape;106;p6"/>
          <p:cNvSpPr/>
          <p:nvPr/>
        </p:nvSpPr>
        <p:spPr>
          <a:xfrm>
            <a:off x="1439125" y="1526216"/>
            <a:ext cx="10569040" cy="780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GB" sz="2800" u="none" cap="none" strike="noStrike">
                <a:latin typeface="Nunito Sans"/>
                <a:ea typeface="Nunito Sans"/>
                <a:cs typeface="Nunito Sans"/>
                <a:sym typeface="Nunito Sans"/>
              </a:rPr>
              <a:t>10 minutes (plenary)</a:t>
            </a:r>
            <a:endParaRPr/>
          </a:p>
        </p:txBody>
      </p:sp>
      <p:sp>
        <p:nvSpPr>
          <p:cNvPr id="107" name="Google Shape;107;p6"/>
          <p:cNvSpPr/>
          <p:nvPr/>
        </p:nvSpPr>
        <p:spPr>
          <a:xfrm>
            <a:off x="468143" y="2976518"/>
            <a:ext cx="11443083" cy="2863843"/>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pic>
        <p:nvPicPr>
          <p:cNvPr id="108" name="Google Shape;108;p6"/>
          <p:cNvPicPr preferRelativeResize="0"/>
          <p:nvPr/>
        </p:nvPicPr>
        <p:blipFill rotWithShape="1">
          <a:blip r:embed="rId3">
            <a:alphaModFix/>
          </a:blip>
          <a:srcRect b="0" l="0" r="0" t="0"/>
          <a:stretch/>
        </p:blipFill>
        <p:spPr>
          <a:xfrm>
            <a:off x="735499" y="3508042"/>
            <a:ext cx="447277" cy="447277"/>
          </a:xfrm>
          <a:prstGeom prst="rect">
            <a:avLst/>
          </a:prstGeom>
          <a:noFill/>
          <a:ln>
            <a:noFill/>
          </a:ln>
        </p:spPr>
      </p:pic>
      <p:pic>
        <p:nvPicPr>
          <p:cNvPr id="109" name="Google Shape;109;p6"/>
          <p:cNvPicPr preferRelativeResize="0"/>
          <p:nvPr/>
        </p:nvPicPr>
        <p:blipFill rotWithShape="1">
          <a:blip r:embed="rId3">
            <a:alphaModFix/>
          </a:blip>
          <a:srcRect b="0" l="0" r="0" t="0"/>
          <a:stretch/>
        </p:blipFill>
        <p:spPr>
          <a:xfrm>
            <a:off x="735500" y="4149147"/>
            <a:ext cx="447277" cy="447277"/>
          </a:xfrm>
          <a:prstGeom prst="rect">
            <a:avLst/>
          </a:prstGeom>
          <a:noFill/>
          <a:ln>
            <a:noFill/>
          </a:ln>
        </p:spPr>
      </p:pic>
      <p:sp>
        <p:nvSpPr>
          <p:cNvPr id="110" name="Google Shape;110;p6"/>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11" name="Google Shape;111;p6"/>
          <p:cNvSpPr/>
          <p:nvPr/>
        </p:nvSpPr>
        <p:spPr>
          <a:xfrm>
            <a:off x="1267675" y="3346560"/>
            <a:ext cx="10569040"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Why do you have a Performance Management Model?</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What is the purpose? </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What do you want to achieve?</a:t>
            </a:r>
            <a:endParaRPr/>
          </a:p>
        </p:txBody>
      </p:sp>
      <p:sp>
        <p:nvSpPr>
          <p:cNvPr id="112" name="Google Shape;112;p6"/>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GB" u="none" cap="none" strike="noStrike">
                <a:solidFill>
                  <a:srgbClr val="203F7B"/>
                </a:solidFill>
                <a:latin typeface="Nunito Sans"/>
                <a:ea typeface="Nunito Sans"/>
                <a:cs typeface="Nunito Sans"/>
                <a:sym typeface="Nunito Sans"/>
              </a:rPr>
              <a:t>Purpose of the HR cycle</a:t>
            </a:r>
            <a:endParaRPr>
              <a:solidFill>
                <a:srgbClr val="203F7B"/>
              </a:solidFill>
            </a:endParaRPr>
          </a:p>
        </p:txBody>
      </p:sp>
      <p:pic>
        <p:nvPicPr>
          <p:cNvPr id="113" name="Google Shape;113;p6"/>
          <p:cNvPicPr preferRelativeResize="0"/>
          <p:nvPr/>
        </p:nvPicPr>
        <p:blipFill rotWithShape="1">
          <a:blip r:embed="rId3">
            <a:alphaModFix/>
          </a:blip>
          <a:srcRect b="0" l="0" r="0" t="0"/>
          <a:stretch/>
        </p:blipFill>
        <p:spPr>
          <a:xfrm>
            <a:off x="735498" y="4790252"/>
            <a:ext cx="447277" cy="447277"/>
          </a:xfrm>
          <a:prstGeom prst="rect">
            <a:avLst/>
          </a:prstGeom>
          <a:noFill/>
          <a:ln>
            <a:noFill/>
          </a:ln>
        </p:spPr>
      </p:pic>
      <p:pic>
        <p:nvPicPr>
          <p:cNvPr id="114" name="Google Shape;114;p6"/>
          <p:cNvPicPr preferRelativeResize="0"/>
          <p:nvPr/>
        </p:nvPicPr>
        <p:blipFill rotWithShape="1">
          <a:blip r:embed="rId4">
            <a:alphaModFix/>
          </a:blip>
          <a:srcRect b="0" l="0" r="0" t="0"/>
          <a:stretch/>
        </p:blipFill>
        <p:spPr>
          <a:xfrm>
            <a:off x="735500" y="1578125"/>
            <a:ext cx="585216" cy="56692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 name="Shape 118"/>
        <p:cNvGrpSpPr/>
        <p:nvPr/>
      </p:nvGrpSpPr>
      <p:grpSpPr>
        <a:xfrm>
          <a:off x="0" y="0"/>
          <a:ext cx="0" cy="0"/>
          <a:chOff x="0" y="0"/>
          <a:chExt cx="0" cy="0"/>
        </a:xfrm>
      </p:grpSpPr>
      <p:sp>
        <p:nvSpPr>
          <p:cNvPr id="119" name="Google Shape;119;p7"/>
          <p:cNvSpPr/>
          <p:nvPr/>
        </p:nvSpPr>
        <p:spPr>
          <a:xfrm>
            <a:off x="8330752" y="1215456"/>
            <a:ext cx="3488137" cy="469385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     </a:t>
            </a:r>
            <a:endParaRPr/>
          </a:p>
        </p:txBody>
      </p:sp>
      <p:sp>
        <p:nvSpPr>
          <p:cNvPr id="120" name="Google Shape;120;p7"/>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Purpose of the HR cycle</a:t>
            </a:r>
            <a:endParaRPr>
              <a:solidFill>
                <a:srgbClr val="203F7B"/>
              </a:solidFill>
            </a:endParaRPr>
          </a:p>
        </p:txBody>
      </p:sp>
      <p:sp>
        <p:nvSpPr>
          <p:cNvPr id="121" name="Google Shape;121;p7"/>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22" name="Google Shape;122;p7"/>
          <p:cNvSpPr/>
          <p:nvPr/>
        </p:nvSpPr>
        <p:spPr>
          <a:xfrm>
            <a:off x="373110" y="1215455"/>
            <a:ext cx="7769214" cy="4693855"/>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     </a:t>
            </a:r>
            <a:endParaRPr/>
          </a:p>
        </p:txBody>
      </p:sp>
      <p:sp>
        <p:nvSpPr>
          <p:cNvPr id="123" name="Google Shape;123;p7"/>
          <p:cNvSpPr/>
          <p:nvPr/>
        </p:nvSpPr>
        <p:spPr>
          <a:xfrm>
            <a:off x="1252981" y="1631991"/>
            <a:ext cx="6889343"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Encourage personal development</a:t>
            </a:r>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Allow people to do what they are good at</a:t>
            </a:r>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latin typeface="Nunito Sans"/>
              <a:ea typeface="Nunito Sans"/>
              <a:cs typeface="Nunito Sans"/>
              <a:sym typeface="Nunito Sans"/>
            </a:endParaRPr>
          </a:p>
          <a:p>
            <a:pPr indent="0" lvl="0" marL="0" marR="0" rtl="0" algn="l">
              <a:lnSpc>
                <a:spcPct val="150000"/>
              </a:lnSpc>
              <a:spcBef>
                <a:spcPts val="0"/>
              </a:spcBef>
              <a:spcAft>
                <a:spcPts val="0"/>
              </a:spcAft>
              <a:buClr>
                <a:srgbClr val="000000"/>
              </a:buClr>
              <a:buSzPts val="2800"/>
              <a:buFont typeface="Arial"/>
              <a:buNone/>
            </a:pPr>
            <a:r>
              <a:rPr lang="en-GB" sz="2800">
                <a:latin typeface="Nunito Sans"/>
                <a:ea typeface="Nunito Sans"/>
                <a:cs typeface="Nunito Sans"/>
                <a:sym typeface="Nunito Sans"/>
              </a:rPr>
              <a:t>Achieve</a:t>
            </a:r>
            <a:r>
              <a:rPr b="0" i="0" lang="en-GB" sz="2800" u="none" cap="none" strike="noStrike">
                <a:latin typeface="Nunito Sans"/>
                <a:ea typeface="Nunito Sans"/>
                <a:cs typeface="Nunito Sans"/>
                <a:sym typeface="Nunito Sans"/>
              </a:rPr>
              <a:t> team and organisational goals</a:t>
            </a:r>
            <a:endParaRPr/>
          </a:p>
        </p:txBody>
      </p:sp>
      <p:pic>
        <p:nvPicPr>
          <p:cNvPr id="124" name="Google Shape;124;p7"/>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125" name="Google Shape;125;p7"/>
          <p:cNvPicPr preferRelativeResize="0"/>
          <p:nvPr/>
        </p:nvPicPr>
        <p:blipFill rotWithShape="1">
          <a:blip r:embed="rId3">
            <a:alphaModFix/>
          </a:blip>
          <a:srcRect b="0" l="0" r="0" t="0"/>
          <a:stretch/>
        </p:blipFill>
        <p:spPr>
          <a:xfrm>
            <a:off x="826802" y="4459031"/>
            <a:ext cx="316964" cy="244927"/>
          </a:xfrm>
          <a:prstGeom prst="rect">
            <a:avLst/>
          </a:prstGeom>
          <a:noFill/>
          <a:ln>
            <a:noFill/>
          </a:ln>
        </p:spPr>
      </p:pic>
      <p:pic>
        <p:nvPicPr>
          <p:cNvPr id="126" name="Google Shape;126;p7"/>
          <p:cNvPicPr preferRelativeResize="0"/>
          <p:nvPr/>
        </p:nvPicPr>
        <p:blipFill rotWithShape="1">
          <a:blip r:embed="rId3">
            <a:alphaModFix/>
          </a:blip>
          <a:srcRect b="0" l="0" r="0" t="0"/>
          <a:stretch/>
        </p:blipFill>
        <p:spPr>
          <a:xfrm>
            <a:off x="826802" y="3187430"/>
            <a:ext cx="316964" cy="244927"/>
          </a:xfrm>
          <a:prstGeom prst="rect">
            <a:avLst/>
          </a:prstGeom>
          <a:noFill/>
          <a:ln>
            <a:noFill/>
          </a:ln>
        </p:spPr>
      </p:pic>
      <p:pic>
        <p:nvPicPr>
          <p:cNvPr descr="Afbeelding met tekst, teken&#10;&#10;Automatisch gegenereerde beschrijving" id="127" name="Google Shape;127;p7"/>
          <p:cNvPicPr preferRelativeResize="0"/>
          <p:nvPr/>
        </p:nvPicPr>
        <p:blipFill rotWithShape="1">
          <a:blip r:embed="rId4">
            <a:alphaModFix/>
          </a:blip>
          <a:srcRect b="0" l="0" r="0" t="0"/>
          <a:stretch/>
        </p:blipFill>
        <p:spPr>
          <a:xfrm>
            <a:off x="9251865" y="2690099"/>
            <a:ext cx="1645920" cy="164592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 name="Shape 132"/>
        <p:cNvGrpSpPr/>
        <p:nvPr/>
      </p:nvGrpSpPr>
      <p:grpSpPr>
        <a:xfrm>
          <a:off x="0" y="0"/>
          <a:ext cx="0" cy="0"/>
          <a:chOff x="0" y="0"/>
          <a:chExt cx="0" cy="0"/>
        </a:xfrm>
      </p:grpSpPr>
      <p:sp>
        <p:nvSpPr>
          <p:cNvPr id="133" name="Google Shape;133;p8"/>
          <p:cNvSpPr/>
          <p:nvPr/>
        </p:nvSpPr>
        <p:spPr>
          <a:xfrm>
            <a:off x="347190" y="1216120"/>
            <a:ext cx="7541216" cy="4733267"/>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     </a:t>
            </a:r>
            <a:endParaRPr/>
          </a:p>
        </p:txBody>
      </p:sp>
      <p:sp>
        <p:nvSpPr>
          <p:cNvPr id="134" name="Google Shape;134;p8"/>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GB" sz="4267" u="none" cap="none" strike="noStrike">
                <a:solidFill>
                  <a:srgbClr val="203F7B"/>
                </a:solidFill>
                <a:latin typeface="Nunito Sans"/>
                <a:ea typeface="Nunito Sans"/>
                <a:cs typeface="Nunito Sans"/>
                <a:sym typeface="Nunito Sans"/>
              </a:rPr>
              <a:t>Why are we updating our PM model?</a:t>
            </a:r>
            <a:endParaRPr>
              <a:solidFill>
                <a:srgbClr val="203F7B"/>
              </a:solidFill>
            </a:endParaRPr>
          </a:p>
        </p:txBody>
      </p:sp>
      <p:sp>
        <p:nvSpPr>
          <p:cNvPr id="135" name="Google Shape;135;p8"/>
          <p:cNvSpPr/>
          <p:nvPr/>
        </p:nvSpPr>
        <p:spPr>
          <a:xfrm>
            <a:off x="1462396" y="1798747"/>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Not connected to daily reality</a:t>
            </a:r>
            <a:endParaRPr/>
          </a:p>
          <a:p>
            <a:pPr indent="0" lvl="0" marL="0" marR="0" rtl="0" algn="l">
              <a:lnSpc>
                <a:spcPct val="100000"/>
              </a:lnSpc>
              <a:spcBef>
                <a:spcPts val="0"/>
              </a:spcBef>
              <a:spcAft>
                <a:spcPts val="0"/>
              </a:spcAft>
              <a:buClr>
                <a:srgbClr val="000000"/>
              </a:buClr>
              <a:buSzPts val="200"/>
              <a:buFont typeface="Arial"/>
              <a:buNone/>
            </a:pPr>
            <a:r>
              <a:t/>
            </a:r>
            <a:endParaRPr b="0"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Process is rigid and coercive</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323232"/>
              </a:solidFill>
              <a:latin typeface="Nunito Sans"/>
              <a:ea typeface="Nunito Sans"/>
              <a:cs typeface="Nunito Sans"/>
              <a:sym typeface="Nunito Sans"/>
            </a:endParaRPr>
          </a:p>
        </p:txBody>
      </p:sp>
      <p:sp>
        <p:nvSpPr>
          <p:cNvPr id="136" name="Google Shape;136;p8"/>
          <p:cNvSpPr/>
          <p:nvPr/>
        </p:nvSpPr>
        <p:spPr>
          <a:xfrm>
            <a:off x="1373908" y="266399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37" name="Google Shape;137;p8"/>
          <p:cNvSpPr/>
          <p:nvPr/>
        </p:nvSpPr>
        <p:spPr>
          <a:xfrm>
            <a:off x="1462396" y="3707191"/>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Does not help people to improve</a:t>
            </a:r>
            <a:endParaRPr/>
          </a:p>
          <a:p>
            <a:pPr indent="0" lvl="0" marL="0" marR="0" rtl="0" algn="l">
              <a:lnSpc>
                <a:spcPct val="100000"/>
              </a:lnSpc>
              <a:spcBef>
                <a:spcPts val="0"/>
              </a:spcBef>
              <a:spcAft>
                <a:spcPts val="0"/>
              </a:spcAft>
              <a:buClr>
                <a:srgbClr val="000000"/>
              </a:buClr>
              <a:buSzPts val="200"/>
              <a:buFont typeface="Arial"/>
              <a:buNone/>
            </a:pPr>
            <a:r>
              <a:t/>
            </a:r>
            <a:endParaRPr b="0" i="1"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Goals are not top of mind throughout the year</a:t>
            </a:r>
            <a:endParaRPr/>
          </a:p>
        </p:txBody>
      </p:sp>
      <p:sp>
        <p:nvSpPr>
          <p:cNvPr id="138" name="Google Shape;138;p8"/>
          <p:cNvSpPr/>
          <p:nvPr/>
        </p:nvSpPr>
        <p:spPr>
          <a:xfrm>
            <a:off x="1458992" y="4687005"/>
            <a:ext cx="788623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Limits the taking of responsibility</a:t>
            </a:r>
            <a:endParaRPr/>
          </a:p>
          <a:p>
            <a:pPr indent="0" lvl="0" marL="0" marR="0" rtl="0" algn="l">
              <a:lnSpc>
                <a:spcPct val="100000"/>
              </a:lnSpc>
              <a:spcBef>
                <a:spcPts val="0"/>
              </a:spcBef>
              <a:spcAft>
                <a:spcPts val="0"/>
              </a:spcAft>
              <a:buClr>
                <a:srgbClr val="000000"/>
              </a:buClr>
              <a:buSzPts val="200"/>
              <a:buFont typeface="Arial"/>
              <a:buNone/>
            </a:pPr>
            <a:r>
              <a:t/>
            </a:r>
            <a:endParaRPr b="0"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Manager is in charge and goals are dictated</a:t>
            </a:r>
            <a:endParaRPr/>
          </a:p>
        </p:txBody>
      </p:sp>
      <p:sp>
        <p:nvSpPr>
          <p:cNvPr id="139" name="Google Shape;139;p8"/>
          <p:cNvSpPr/>
          <p:nvPr/>
        </p:nvSpPr>
        <p:spPr>
          <a:xfrm>
            <a:off x="8198563" y="1216120"/>
            <a:ext cx="3603989" cy="4733267"/>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40" name="Google Shape;140;p8"/>
          <p:cNvSpPr/>
          <p:nvPr/>
        </p:nvSpPr>
        <p:spPr>
          <a:xfrm>
            <a:off x="1462397" y="2724913"/>
            <a:ext cx="6573492"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Administrative burden</a:t>
            </a:r>
            <a:endParaRPr/>
          </a:p>
          <a:p>
            <a:pPr indent="0" lvl="0" marL="0" marR="0" rtl="0" algn="l">
              <a:lnSpc>
                <a:spcPct val="100000"/>
              </a:lnSpc>
              <a:spcBef>
                <a:spcPts val="0"/>
              </a:spcBef>
              <a:spcAft>
                <a:spcPts val="0"/>
              </a:spcAft>
              <a:buClr>
                <a:srgbClr val="000000"/>
              </a:buClr>
              <a:buSzPts val="200"/>
              <a:buFont typeface="Arial"/>
              <a:buNone/>
            </a:pPr>
            <a:r>
              <a:t/>
            </a:r>
            <a:endParaRPr b="0"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Takes a lot of time and doesn’t produce results</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latin typeface="Nunito Sans"/>
              <a:ea typeface="Nunito Sans"/>
              <a:cs typeface="Nunito Sans"/>
              <a:sym typeface="Nunito Sans"/>
            </a:endParaRPr>
          </a:p>
        </p:txBody>
      </p:sp>
      <p:pic>
        <p:nvPicPr>
          <p:cNvPr id="141" name="Google Shape;141;p8"/>
          <p:cNvPicPr preferRelativeResize="0"/>
          <p:nvPr/>
        </p:nvPicPr>
        <p:blipFill rotWithShape="1">
          <a:blip r:embed="rId3">
            <a:alphaModFix/>
          </a:blip>
          <a:srcRect b="0" l="0" r="0" t="0"/>
          <a:stretch/>
        </p:blipFill>
        <p:spPr>
          <a:xfrm>
            <a:off x="837836" y="1912924"/>
            <a:ext cx="316964" cy="244927"/>
          </a:xfrm>
          <a:prstGeom prst="rect">
            <a:avLst/>
          </a:prstGeom>
          <a:noFill/>
          <a:ln>
            <a:noFill/>
          </a:ln>
        </p:spPr>
      </p:pic>
      <p:pic>
        <p:nvPicPr>
          <p:cNvPr id="142" name="Google Shape;142;p8"/>
          <p:cNvPicPr preferRelativeResize="0"/>
          <p:nvPr/>
        </p:nvPicPr>
        <p:blipFill rotWithShape="1">
          <a:blip r:embed="rId3">
            <a:alphaModFix/>
          </a:blip>
          <a:srcRect b="0" l="0" r="0" t="0"/>
          <a:stretch/>
        </p:blipFill>
        <p:spPr>
          <a:xfrm>
            <a:off x="831872" y="2839090"/>
            <a:ext cx="316964" cy="244927"/>
          </a:xfrm>
          <a:prstGeom prst="rect">
            <a:avLst/>
          </a:prstGeom>
          <a:noFill/>
          <a:ln>
            <a:noFill/>
          </a:ln>
        </p:spPr>
      </p:pic>
      <p:pic>
        <p:nvPicPr>
          <p:cNvPr id="143" name="Google Shape;143;p8"/>
          <p:cNvPicPr preferRelativeResize="0"/>
          <p:nvPr/>
        </p:nvPicPr>
        <p:blipFill rotWithShape="1">
          <a:blip r:embed="rId3">
            <a:alphaModFix/>
          </a:blip>
          <a:srcRect b="0" l="0" r="0" t="0"/>
          <a:stretch/>
        </p:blipFill>
        <p:spPr>
          <a:xfrm>
            <a:off x="831872" y="3821368"/>
            <a:ext cx="316964" cy="244927"/>
          </a:xfrm>
          <a:prstGeom prst="rect">
            <a:avLst/>
          </a:prstGeom>
          <a:noFill/>
          <a:ln>
            <a:noFill/>
          </a:ln>
        </p:spPr>
      </p:pic>
      <p:pic>
        <p:nvPicPr>
          <p:cNvPr id="144" name="Google Shape;144;p8"/>
          <p:cNvPicPr preferRelativeResize="0"/>
          <p:nvPr/>
        </p:nvPicPr>
        <p:blipFill rotWithShape="1">
          <a:blip r:embed="rId3">
            <a:alphaModFix/>
          </a:blip>
          <a:srcRect b="0" l="0" r="0" t="0"/>
          <a:stretch/>
        </p:blipFill>
        <p:spPr>
          <a:xfrm>
            <a:off x="837836" y="4803646"/>
            <a:ext cx="316964" cy="244927"/>
          </a:xfrm>
          <a:prstGeom prst="rect">
            <a:avLst/>
          </a:prstGeom>
          <a:noFill/>
          <a:ln>
            <a:noFill/>
          </a:ln>
        </p:spPr>
      </p:pic>
      <p:pic>
        <p:nvPicPr>
          <p:cNvPr id="145" name="Google Shape;145;p8"/>
          <p:cNvPicPr preferRelativeResize="0"/>
          <p:nvPr/>
        </p:nvPicPr>
        <p:blipFill rotWithShape="1">
          <a:blip r:embed="rId4">
            <a:alphaModFix/>
          </a:blip>
          <a:srcRect b="0" l="0" r="0" t="0"/>
          <a:stretch/>
        </p:blipFill>
        <p:spPr>
          <a:xfrm>
            <a:off x="9177599" y="2759788"/>
            <a:ext cx="1645920" cy="16459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p9"/>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pSp>
        <p:nvGrpSpPr>
          <p:cNvPr id="152" name="Google Shape;152;p9"/>
          <p:cNvGrpSpPr/>
          <p:nvPr/>
        </p:nvGrpSpPr>
        <p:grpSpPr>
          <a:xfrm>
            <a:off x="335359" y="1215456"/>
            <a:ext cx="3649930" cy="4787138"/>
            <a:chOff x="3176380" y="1047797"/>
            <a:chExt cx="2737448" cy="3108130"/>
          </a:xfrm>
        </p:grpSpPr>
        <p:sp>
          <p:nvSpPr>
            <p:cNvPr id="153" name="Google Shape;153;p9"/>
            <p:cNvSpPr/>
            <p:nvPr/>
          </p:nvSpPr>
          <p:spPr>
            <a:xfrm>
              <a:off x="3176380" y="1047797"/>
              <a:ext cx="2716048" cy="310813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54" name="Google Shape;154;p9"/>
            <p:cNvSpPr/>
            <p:nvPr/>
          </p:nvSpPr>
          <p:spPr>
            <a:xfrm>
              <a:off x="3197779" y="2648793"/>
              <a:ext cx="2716049" cy="461665"/>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None/>
              </a:pPr>
              <a:r>
                <a:rPr b="1" i="0" lang="en-GB" sz="2100" u="none" cap="none" strike="noStrike">
                  <a:latin typeface="Nunito Sans"/>
                  <a:ea typeface="Nunito Sans"/>
                  <a:cs typeface="Nunito Sans"/>
                  <a:sym typeface="Nunito Sans"/>
                </a:rPr>
                <a:t>Ownership</a:t>
              </a:r>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latin typeface="Nunito Sans"/>
                <a:ea typeface="Nunito Sans"/>
                <a:cs typeface="Nunito Sans"/>
                <a:sym typeface="Nunito Sans"/>
              </a:endParaRPr>
            </a:p>
            <a:p>
              <a:pPr indent="0" lvl="0" marL="0" marR="0" rtl="0" algn="ctr">
                <a:lnSpc>
                  <a:spcPct val="100000"/>
                </a:lnSpc>
                <a:spcBef>
                  <a:spcPts val="0"/>
                </a:spcBef>
                <a:spcAft>
                  <a:spcPts val="0"/>
                </a:spcAft>
                <a:buNone/>
              </a:pPr>
              <a:r>
                <a:rPr b="0" i="0" lang="en-GB" sz="2100" u="none" cap="none" strike="noStrike">
                  <a:latin typeface="Nunito Sans"/>
                  <a:ea typeface="Nunito Sans"/>
                  <a:cs typeface="Nunito Sans"/>
                  <a:sym typeface="Nunito Sans"/>
                </a:rPr>
                <a:t>We give employees </a:t>
              </a:r>
              <a:endParaRPr/>
            </a:p>
            <a:p>
              <a:pPr indent="0" lvl="0" marL="0" marR="0" rtl="0" algn="ctr">
                <a:lnSpc>
                  <a:spcPct val="100000"/>
                </a:lnSpc>
                <a:spcBef>
                  <a:spcPts val="0"/>
                </a:spcBef>
                <a:spcAft>
                  <a:spcPts val="0"/>
                </a:spcAft>
                <a:buNone/>
              </a:pPr>
              <a:r>
                <a:rPr b="0" i="0" lang="en-GB" sz="2100" u="none" cap="none" strike="noStrike">
                  <a:latin typeface="Nunito Sans"/>
                  <a:ea typeface="Nunito Sans"/>
                  <a:cs typeface="Nunito Sans"/>
                  <a:sym typeface="Nunito Sans"/>
                </a:rPr>
                <a:t>the confidence to</a:t>
              </a:r>
              <a:endParaRPr/>
            </a:p>
            <a:p>
              <a:pPr indent="0" lvl="0" marL="0" marR="0" rtl="0" algn="ctr">
                <a:lnSpc>
                  <a:spcPct val="100000"/>
                </a:lnSpc>
                <a:spcBef>
                  <a:spcPts val="0"/>
                </a:spcBef>
                <a:spcAft>
                  <a:spcPts val="0"/>
                </a:spcAft>
                <a:buNone/>
              </a:pPr>
              <a:r>
                <a:rPr b="0" i="0" lang="en-GB" sz="2100" u="none" cap="none" strike="noStrike">
                  <a:latin typeface="Nunito Sans"/>
                  <a:ea typeface="Nunito Sans"/>
                  <a:cs typeface="Nunito Sans"/>
                  <a:sym typeface="Nunito Sans"/>
                </a:rPr>
                <a:t>take the lead</a:t>
              </a:r>
              <a:endParaRPr b="0" i="0" sz="2100" u="none" cap="none" strike="noStrike">
                <a:latin typeface="Nunito Sans"/>
                <a:ea typeface="Nunito Sans"/>
                <a:cs typeface="Nunito Sans"/>
                <a:sym typeface="Nunito Sans"/>
              </a:endParaRPr>
            </a:p>
          </p:txBody>
        </p:sp>
      </p:grpSp>
      <p:grpSp>
        <p:nvGrpSpPr>
          <p:cNvPr id="155" name="Google Shape;155;p9"/>
          <p:cNvGrpSpPr/>
          <p:nvPr/>
        </p:nvGrpSpPr>
        <p:grpSpPr>
          <a:xfrm>
            <a:off x="4072242" y="1215456"/>
            <a:ext cx="3794317" cy="4787138"/>
            <a:chOff x="6008087" y="1072692"/>
            <a:chExt cx="2906246" cy="3136091"/>
          </a:xfrm>
        </p:grpSpPr>
        <p:sp>
          <p:nvSpPr>
            <p:cNvPr id="156" name="Google Shape;156;p9"/>
            <p:cNvSpPr/>
            <p:nvPr/>
          </p:nvSpPr>
          <p:spPr>
            <a:xfrm>
              <a:off x="6008087" y="1072692"/>
              <a:ext cx="2884392" cy="3136091"/>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57" name="Google Shape;157;p9"/>
            <p:cNvSpPr/>
            <p:nvPr/>
          </p:nvSpPr>
          <p:spPr>
            <a:xfrm>
              <a:off x="6029939" y="2709910"/>
              <a:ext cx="2884394" cy="590036"/>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Reflection &amp; feedback</a:t>
              </a:r>
              <a:endParaRPr/>
            </a:p>
            <a:p>
              <a:pPr indent="0" lvl="0" marL="0" marR="0" rtl="0" algn="ctr">
                <a:lnSpc>
                  <a:spcPct val="100000"/>
                </a:lnSpc>
                <a:spcBef>
                  <a:spcPts val="0"/>
                </a:spcBef>
                <a:spcAft>
                  <a:spcPts val="0"/>
                </a:spcAft>
                <a:buClr>
                  <a:srgbClr val="000000"/>
                </a:buClr>
                <a:buSzPts val="2100"/>
                <a:buFont typeface="Arial"/>
                <a:buNone/>
              </a:pPr>
              <a:r>
                <a:t/>
              </a:r>
              <a:endParaRPr b="1" i="0" sz="2100" u="none" cap="none" strike="noStrike">
                <a:latin typeface="Nunito Sans"/>
                <a:ea typeface="Nunito Sans"/>
                <a:cs typeface="Nunito Sans"/>
                <a:sym typeface="Nunito Sans"/>
              </a:endParaRPr>
            </a:p>
            <a:p>
              <a:pPr indent="0" lvl="0" marL="0" marR="0" rtl="0" algn="ctr">
                <a:lnSpc>
                  <a:spcPct val="100000"/>
                </a:lnSpc>
                <a:spcBef>
                  <a:spcPts val="0"/>
                </a:spcBef>
                <a:spcAft>
                  <a:spcPts val="0"/>
                </a:spcAft>
                <a:buNone/>
              </a:pPr>
              <a:r>
                <a:rPr b="0" i="0" lang="en-GB" sz="2100" u="none" cap="none" strike="noStrike">
                  <a:latin typeface="Nunito Sans"/>
                  <a:ea typeface="Nunito Sans"/>
                  <a:cs typeface="Nunito Sans"/>
                  <a:sym typeface="Nunito Sans"/>
                </a:rPr>
                <a:t>We encourage self-</a:t>
              </a:r>
              <a:endParaRPr/>
            </a:p>
            <a:p>
              <a:pPr indent="0" lvl="0" marL="0" marR="0" rtl="0" algn="ctr">
                <a:lnSpc>
                  <a:spcPct val="100000"/>
                </a:lnSpc>
                <a:spcBef>
                  <a:spcPts val="0"/>
                </a:spcBef>
                <a:spcAft>
                  <a:spcPts val="0"/>
                </a:spcAft>
                <a:buNone/>
              </a:pPr>
              <a:r>
                <a:rPr b="0" i="0" lang="en-GB" sz="2100" u="none" cap="none" strike="noStrike">
                  <a:latin typeface="Nunito Sans"/>
                  <a:ea typeface="Nunito Sans"/>
                  <a:cs typeface="Nunito Sans"/>
                  <a:sym typeface="Nunito Sans"/>
                </a:rPr>
                <a:t>reflection and feedback, leading to better results</a:t>
              </a:r>
              <a:endParaRPr/>
            </a:p>
          </p:txBody>
        </p:sp>
      </p:grpSp>
      <p:sp>
        <p:nvSpPr>
          <p:cNvPr id="158" name="Google Shape;158;p9"/>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GB">
                <a:solidFill>
                  <a:srgbClr val="203F7B"/>
                </a:solidFill>
                <a:latin typeface="Nunito Sans"/>
                <a:ea typeface="Nunito Sans"/>
                <a:cs typeface="Nunito Sans"/>
                <a:sym typeface="Nunito Sans"/>
              </a:rPr>
              <a:t>What do we want to encourage?</a:t>
            </a:r>
            <a:endParaRPr>
              <a:solidFill>
                <a:srgbClr val="203F7B"/>
              </a:solidFill>
            </a:endParaRPr>
          </a:p>
        </p:txBody>
      </p:sp>
      <p:grpSp>
        <p:nvGrpSpPr>
          <p:cNvPr id="159" name="Google Shape;159;p9"/>
          <p:cNvGrpSpPr/>
          <p:nvPr/>
        </p:nvGrpSpPr>
        <p:grpSpPr>
          <a:xfrm>
            <a:off x="7953513" y="1215456"/>
            <a:ext cx="3736838" cy="4816426"/>
            <a:chOff x="395536" y="1047796"/>
            <a:chExt cx="2696724" cy="3108130"/>
          </a:xfrm>
        </p:grpSpPr>
        <p:sp>
          <p:nvSpPr>
            <p:cNvPr id="160" name="Google Shape;160;p9"/>
            <p:cNvSpPr/>
            <p:nvPr/>
          </p:nvSpPr>
          <p:spPr>
            <a:xfrm>
              <a:off x="395536" y="1047796"/>
              <a:ext cx="2696724" cy="310813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61" name="Google Shape;161;p9"/>
            <p:cNvSpPr/>
            <p:nvPr/>
          </p:nvSpPr>
          <p:spPr>
            <a:xfrm>
              <a:off x="395536" y="2659821"/>
              <a:ext cx="2696724" cy="580957"/>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None/>
              </a:pPr>
              <a:r>
                <a:rPr b="1" i="0" lang="en-GB" sz="2100" u="none" cap="none" strike="noStrike">
                  <a:latin typeface="Nunito Sans"/>
                  <a:ea typeface="Nunito Sans"/>
                  <a:cs typeface="Nunito Sans"/>
                  <a:sym typeface="Nunito Sans"/>
                </a:rPr>
                <a:t>Great conversations</a:t>
              </a:r>
              <a:endParaRPr/>
            </a:p>
            <a:p>
              <a:pPr indent="0" lvl="0" marL="0" marR="0" rtl="0" algn="ctr">
                <a:lnSpc>
                  <a:spcPct val="100000"/>
                </a:lnSpc>
                <a:spcBef>
                  <a:spcPts val="0"/>
                </a:spcBef>
                <a:spcAft>
                  <a:spcPts val="0"/>
                </a:spcAft>
                <a:buClr>
                  <a:srgbClr val="000000"/>
                </a:buClr>
                <a:buSzPts val="2100"/>
                <a:buFont typeface="Arial"/>
                <a:buNone/>
              </a:pPr>
              <a:r>
                <a:t/>
              </a:r>
              <a:endParaRPr b="1" i="0" sz="2100" u="none" cap="none" strike="noStrike">
                <a:latin typeface="Nunito Sans"/>
                <a:ea typeface="Nunito Sans"/>
                <a:cs typeface="Nunito Sans"/>
                <a:sym typeface="Nunito Sans"/>
              </a:endParaRPr>
            </a:p>
            <a:p>
              <a:pPr indent="0" lvl="0" marL="0" marR="0" rtl="0" algn="ctr">
                <a:lnSpc>
                  <a:spcPct val="100000"/>
                </a:lnSpc>
                <a:spcBef>
                  <a:spcPts val="0"/>
                </a:spcBef>
                <a:spcAft>
                  <a:spcPts val="0"/>
                </a:spcAft>
                <a:buNone/>
              </a:pPr>
              <a:r>
                <a:rPr b="0" i="0" lang="en-GB" sz="2100" u="none" cap="none" strike="noStrike">
                  <a:latin typeface="Nunito Sans"/>
                  <a:ea typeface="Nunito Sans"/>
                  <a:cs typeface="Nunito Sans"/>
                  <a:sym typeface="Nunito Sans"/>
                </a:rPr>
                <a:t>We have a continuous dialogue and support employees during the year</a:t>
              </a:r>
              <a:endParaRPr/>
            </a:p>
          </p:txBody>
        </p:sp>
      </p:grpSp>
      <p:pic>
        <p:nvPicPr>
          <p:cNvPr id="162" name="Google Shape;162;p9"/>
          <p:cNvPicPr preferRelativeResize="0"/>
          <p:nvPr/>
        </p:nvPicPr>
        <p:blipFill rotWithShape="1">
          <a:blip r:embed="rId3">
            <a:alphaModFix/>
          </a:blip>
          <a:srcRect b="0" l="0" r="0" t="0"/>
          <a:stretch/>
        </p:blipFill>
        <p:spPr>
          <a:xfrm>
            <a:off x="1572768" y="2048256"/>
            <a:ext cx="1197864" cy="1179576"/>
          </a:xfrm>
          <a:prstGeom prst="rect">
            <a:avLst/>
          </a:prstGeom>
          <a:noFill/>
          <a:ln>
            <a:noFill/>
          </a:ln>
        </p:spPr>
      </p:pic>
      <p:pic>
        <p:nvPicPr>
          <p:cNvPr id="163" name="Google Shape;163;p9"/>
          <p:cNvPicPr preferRelativeResize="0"/>
          <p:nvPr/>
        </p:nvPicPr>
        <p:blipFill rotWithShape="1">
          <a:blip r:embed="rId4">
            <a:alphaModFix/>
          </a:blip>
          <a:srcRect b="0" l="553" r="543" t="0"/>
          <a:stretch/>
        </p:blipFill>
        <p:spPr>
          <a:xfrm>
            <a:off x="5385816" y="2048256"/>
            <a:ext cx="1193800" cy="1179576"/>
          </a:xfrm>
          <a:prstGeom prst="rect">
            <a:avLst/>
          </a:prstGeom>
          <a:noFill/>
          <a:ln>
            <a:noFill/>
          </a:ln>
        </p:spPr>
      </p:pic>
      <p:pic>
        <p:nvPicPr>
          <p:cNvPr id="164" name="Google Shape;164;p9"/>
          <p:cNvPicPr preferRelativeResize="0"/>
          <p:nvPr/>
        </p:nvPicPr>
        <p:blipFill rotWithShape="1">
          <a:blip r:embed="rId5">
            <a:alphaModFix/>
          </a:blip>
          <a:srcRect b="0" l="0" r="0" t="0"/>
          <a:stretch/>
        </p:blipFill>
        <p:spPr>
          <a:xfrm>
            <a:off x="9144000" y="2190394"/>
            <a:ext cx="1197864" cy="11795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9" name="Shape 169"/>
        <p:cNvGrpSpPr/>
        <p:nvPr/>
      </p:nvGrpSpPr>
      <p:grpSpPr>
        <a:xfrm>
          <a:off x="0" y="0"/>
          <a:ext cx="0" cy="0"/>
          <a:chOff x="0" y="0"/>
          <a:chExt cx="0" cy="0"/>
        </a:xfrm>
      </p:grpSpPr>
      <p:sp>
        <p:nvSpPr>
          <p:cNvPr id="170" name="Google Shape;170;p10"/>
          <p:cNvSpPr/>
          <p:nvPr/>
        </p:nvSpPr>
        <p:spPr>
          <a:xfrm rot="5400000">
            <a:off x="7253906" y="1393630"/>
            <a:ext cx="1479551" cy="7397292"/>
          </a:xfrm>
          <a:prstGeom prst="homePlate">
            <a:avLst>
              <a:gd fmla="val 22374" name="adj"/>
            </a:avLst>
          </a:prstGeom>
          <a:solidFill>
            <a:srgbClr val="F2F8FC"/>
          </a:solidFill>
          <a:ln cap="flat" cmpd="sng" w="127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0"/>
          <p:cNvSpPr txBox="1"/>
          <p:nvPr/>
        </p:nvSpPr>
        <p:spPr>
          <a:xfrm>
            <a:off x="4295030" y="4352496"/>
            <a:ext cx="7397292" cy="1314034"/>
          </a:xfrm>
          <a:prstGeom prst="rect">
            <a:avLst/>
          </a:prstGeom>
          <a:noFill/>
          <a:ln>
            <a:noFill/>
          </a:ln>
        </p:spPr>
        <p:txBody>
          <a:bodyPr anchorCtr="0" anchor="ctr" bIns="192000" lIns="335950" spcFirstLastPara="1" rIns="121900" wrap="square" tIns="60925">
            <a:noAutofit/>
          </a:bodyPr>
          <a:lstStyle/>
          <a:p>
            <a:pPr indent="0" lvl="0" marL="0" marR="0" rtl="0" algn="ctr">
              <a:lnSpc>
                <a:spcPct val="100000"/>
              </a:lnSpc>
              <a:spcBef>
                <a:spcPts val="0"/>
              </a:spcBef>
              <a:spcAft>
                <a:spcPts val="0"/>
              </a:spcAft>
              <a:buNone/>
            </a:pPr>
            <a:r>
              <a:rPr b="1" i="0" lang="en-GB" sz="1400" u="none" cap="none" strike="noStrike">
                <a:solidFill>
                  <a:srgbClr val="000000"/>
                </a:solidFill>
                <a:latin typeface="Nunito Sans"/>
                <a:ea typeface="Nunito Sans"/>
                <a:cs typeface="Nunito Sans"/>
                <a:sym typeface="Nunito Sans"/>
              </a:rPr>
              <a:t> </a:t>
            </a:r>
            <a:endParaRPr/>
          </a:p>
          <a:p>
            <a:pPr indent="0" lvl="0" marL="0" marR="0" rtl="0" algn="ctr">
              <a:lnSpc>
                <a:spcPct val="100000"/>
              </a:lnSpc>
              <a:spcBef>
                <a:spcPts val="0"/>
              </a:spcBef>
              <a:spcAft>
                <a:spcPts val="0"/>
              </a:spcAft>
              <a:buNone/>
            </a:pPr>
            <a:r>
              <a:t/>
            </a:r>
            <a:endParaRPr b="1" i="0" sz="1400" u="none" cap="none" strike="noStrike">
              <a:solidFill>
                <a:srgbClr val="000000"/>
              </a:solidFill>
              <a:latin typeface="Nunito Sans"/>
              <a:ea typeface="Nunito Sans"/>
              <a:cs typeface="Nunito Sans"/>
              <a:sym typeface="Nunito Sans"/>
            </a:endParaRPr>
          </a:p>
        </p:txBody>
      </p:sp>
      <p:sp>
        <p:nvSpPr>
          <p:cNvPr id="172" name="Google Shape;172;p10"/>
          <p:cNvSpPr/>
          <p:nvPr/>
        </p:nvSpPr>
        <p:spPr>
          <a:xfrm rot="5400000">
            <a:off x="7253906" y="250661"/>
            <a:ext cx="1479551" cy="7397292"/>
          </a:xfrm>
          <a:prstGeom prst="homePlate">
            <a:avLst>
              <a:gd fmla="val 22374" name="adj"/>
            </a:avLst>
          </a:prstGeom>
          <a:solidFill>
            <a:srgbClr val="F2F8FC"/>
          </a:solidFill>
          <a:ln cap="flat" cmpd="sng" w="127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0"/>
          <p:cNvSpPr txBox="1"/>
          <p:nvPr/>
        </p:nvSpPr>
        <p:spPr>
          <a:xfrm>
            <a:off x="4295030" y="3209521"/>
            <a:ext cx="7397292" cy="1314034"/>
          </a:xfrm>
          <a:prstGeom prst="rect">
            <a:avLst/>
          </a:prstGeom>
          <a:noFill/>
          <a:ln>
            <a:noFill/>
          </a:ln>
        </p:spPr>
        <p:txBody>
          <a:bodyPr anchorCtr="0" anchor="ctr" bIns="192000" lIns="335950" spcFirstLastPara="1" rIns="121900" wrap="square" tIns="60925">
            <a:noAutofit/>
          </a:bodyPr>
          <a:lstStyle/>
          <a:p>
            <a:pPr indent="0" lvl="0" marL="0" marR="0" rtl="0" algn="ctr">
              <a:lnSpc>
                <a:spcPct val="100000"/>
              </a:lnSpc>
              <a:spcBef>
                <a:spcPts val="0"/>
              </a:spcBef>
              <a:spcAft>
                <a:spcPts val="0"/>
              </a:spcAft>
              <a:buNone/>
            </a:pPr>
            <a:r>
              <a:rPr b="1" i="0" lang="en-GB" sz="1400" u="none" cap="none" strike="noStrike">
                <a:solidFill>
                  <a:srgbClr val="000000"/>
                </a:solidFill>
                <a:latin typeface="Nunito Sans"/>
                <a:ea typeface="Nunito Sans"/>
                <a:cs typeface="Nunito Sans"/>
                <a:sym typeface="Nunito Sans"/>
              </a:rPr>
              <a:t> </a:t>
            </a:r>
            <a:endParaRPr/>
          </a:p>
          <a:p>
            <a:pPr indent="0" lvl="0" marL="0" marR="0" rtl="0" algn="ctr">
              <a:lnSpc>
                <a:spcPct val="100000"/>
              </a:lnSpc>
              <a:spcBef>
                <a:spcPts val="0"/>
              </a:spcBef>
              <a:spcAft>
                <a:spcPts val="0"/>
              </a:spcAft>
              <a:buNone/>
            </a:pPr>
            <a:r>
              <a:t/>
            </a:r>
            <a:endParaRPr b="1" i="0" sz="1400" u="none" cap="none" strike="noStrike">
              <a:solidFill>
                <a:srgbClr val="000000"/>
              </a:solidFill>
              <a:latin typeface="Nunito Sans"/>
              <a:ea typeface="Nunito Sans"/>
              <a:cs typeface="Nunito Sans"/>
              <a:sym typeface="Nunito Sans"/>
            </a:endParaRPr>
          </a:p>
        </p:txBody>
      </p:sp>
      <p:sp>
        <p:nvSpPr>
          <p:cNvPr id="174" name="Google Shape;174;p10"/>
          <p:cNvSpPr/>
          <p:nvPr/>
        </p:nvSpPr>
        <p:spPr>
          <a:xfrm rot="5400000">
            <a:off x="7253908" y="-892308"/>
            <a:ext cx="1479551" cy="7397294"/>
          </a:xfrm>
          <a:prstGeom prst="homePlate">
            <a:avLst>
              <a:gd fmla="val 22374" name="adj"/>
            </a:avLst>
          </a:prstGeom>
          <a:solidFill>
            <a:srgbClr val="F2F8FC"/>
          </a:solidFill>
          <a:ln cap="flat" cmpd="sng" w="127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0"/>
          <p:cNvSpPr txBox="1"/>
          <p:nvPr/>
        </p:nvSpPr>
        <p:spPr>
          <a:xfrm>
            <a:off x="4295028" y="2066572"/>
            <a:ext cx="7397294" cy="1314034"/>
          </a:xfrm>
          <a:prstGeom prst="rect">
            <a:avLst/>
          </a:prstGeom>
          <a:noFill/>
          <a:ln>
            <a:noFill/>
          </a:ln>
        </p:spPr>
        <p:txBody>
          <a:bodyPr anchorCtr="0" anchor="ctr" bIns="192000" lIns="335950" spcFirstLastPara="1" rIns="121900" wrap="square" tIns="60925">
            <a:noAutofit/>
          </a:bodyPr>
          <a:lstStyle/>
          <a:p>
            <a:pPr indent="0" lvl="0" marL="0" marR="0" rtl="0" algn="ctr">
              <a:lnSpc>
                <a:spcPct val="100000"/>
              </a:lnSpc>
              <a:spcBef>
                <a:spcPts val="0"/>
              </a:spcBef>
              <a:spcAft>
                <a:spcPts val="0"/>
              </a:spcAft>
              <a:buNone/>
            </a:pPr>
            <a:r>
              <a:rPr b="1" i="0" lang="en-GB" sz="1400" u="none" cap="none" strike="noStrike">
                <a:solidFill>
                  <a:srgbClr val="000000"/>
                </a:solidFill>
                <a:latin typeface="Nunito Sans"/>
                <a:ea typeface="Nunito Sans"/>
                <a:cs typeface="Nunito Sans"/>
                <a:sym typeface="Nunito Sans"/>
              </a:rPr>
              <a:t> </a:t>
            </a:r>
            <a:endParaRPr/>
          </a:p>
          <a:p>
            <a:pPr indent="0" lvl="0" marL="0" marR="0" rtl="0" algn="ctr">
              <a:lnSpc>
                <a:spcPct val="100000"/>
              </a:lnSpc>
              <a:spcBef>
                <a:spcPts val="0"/>
              </a:spcBef>
              <a:spcAft>
                <a:spcPts val="0"/>
              </a:spcAft>
              <a:buNone/>
            </a:pPr>
            <a:r>
              <a:t/>
            </a:r>
            <a:endParaRPr b="1" i="0" sz="1400" u="none" cap="none" strike="noStrike">
              <a:solidFill>
                <a:srgbClr val="000000"/>
              </a:solidFill>
              <a:latin typeface="Nunito Sans"/>
              <a:ea typeface="Nunito Sans"/>
              <a:cs typeface="Nunito Sans"/>
              <a:sym typeface="Nunito Sans"/>
            </a:endParaRPr>
          </a:p>
        </p:txBody>
      </p:sp>
      <p:sp>
        <p:nvSpPr>
          <p:cNvPr id="176" name="Google Shape;176;p10"/>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b="0" i="0" lang="en-GB" sz="4267" u="none" cap="none" strike="noStrike">
                <a:solidFill>
                  <a:srgbClr val="203F7B"/>
                </a:solidFill>
                <a:latin typeface="Nunito Sans"/>
                <a:ea typeface="Nunito Sans"/>
                <a:cs typeface="Nunito Sans"/>
                <a:sym typeface="Nunito Sans"/>
              </a:rPr>
              <a:t>What does the new HR cycle look like?</a:t>
            </a:r>
            <a:endParaRPr>
              <a:solidFill>
                <a:srgbClr val="203F7B"/>
              </a:solidFill>
            </a:endParaRPr>
          </a:p>
        </p:txBody>
      </p:sp>
      <p:sp>
        <p:nvSpPr>
          <p:cNvPr id="177" name="Google Shape;177;p10"/>
          <p:cNvSpPr/>
          <p:nvPr/>
        </p:nvSpPr>
        <p:spPr>
          <a:xfrm>
            <a:off x="1373908" y="266399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78" name="Google Shape;178;p10"/>
          <p:cNvSpPr/>
          <p:nvPr/>
        </p:nvSpPr>
        <p:spPr>
          <a:xfrm>
            <a:off x="385372" y="1216120"/>
            <a:ext cx="3603989" cy="4733267"/>
          </a:xfrm>
          <a:prstGeom prst="roundRect">
            <a:avLst>
              <a:gd fmla="val 4308" name="adj"/>
            </a:avLst>
          </a:prstGeom>
          <a:solidFill>
            <a:srgbClr val="F2F8FC"/>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79" name="Google Shape;179;p10"/>
          <p:cNvSpPr/>
          <p:nvPr/>
        </p:nvSpPr>
        <p:spPr>
          <a:xfrm rot="5400000">
            <a:off x="7400266" y="-1914921"/>
            <a:ext cx="1186836" cy="7397293"/>
          </a:xfrm>
          <a:prstGeom prst="homePlate">
            <a:avLst>
              <a:gd fmla="val 22374" name="adj"/>
            </a:avLst>
          </a:prstGeom>
          <a:solidFill>
            <a:srgbClr val="F3F8FB"/>
          </a:solidFill>
          <a:ln cap="flat" cmpd="sng" w="127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0"/>
          <p:cNvSpPr txBox="1"/>
          <p:nvPr/>
        </p:nvSpPr>
        <p:spPr>
          <a:xfrm>
            <a:off x="4295022" y="1190328"/>
            <a:ext cx="7397293" cy="1054065"/>
          </a:xfrm>
          <a:prstGeom prst="rect">
            <a:avLst/>
          </a:prstGeom>
          <a:noFill/>
          <a:ln>
            <a:noFill/>
          </a:ln>
        </p:spPr>
        <p:txBody>
          <a:bodyPr anchorCtr="0" anchor="ctr" bIns="192000" lIns="335950" spcFirstLastPara="1" rIns="121900" wrap="square" tIns="60925">
            <a:noAutofit/>
          </a:bodyPr>
          <a:lstStyle/>
          <a:p>
            <a:pPr indent="0" lvl="0" marL="0" marR="0" rtl="0" algn="ctr">
              <a:lnSpc>
                <a:spcPct val="100000"/>
              </a:lnSpc>
              <a:spcBef>
                <a:spcPts val="0"/>
              </a:spcBef>
              <a:spcAft>
                <a:spcPts val="0"/>
              </a:spcAft>
              <a:buNone/>
            </a:pPr>
            <a:r>
              <a:rPr b="1" i="0" lang="en-GB" sz="1400" u="none" cap="none" strike="noStrike">
                <a:solidFill>
                  <a:srgbClr val="000000"/>
                </a:solidFill>
                <a:latin typeface="Nunito Sans"/>
                <a:ea typeface="Nunito Sans"/>
                <a:cs typeface="Nunito Sans"/>
                <a:sym typeface="Nunito Sans"/>
              </a:rPr>
              <a:t> </a:t>
            </a:r>
            <a:endParaRPr/>
          </a:p>
          <a:p>
            <a:pPr indent="0" lvl="0" marL="0" marR="0" rtl="0" algn="ctr">
              <a:lnSpc>
                <a:spcPct val="100000"/>
              </a:lnSpc>
              <a:spcBef>
                <a:spcPts val="0"/>
              </a:spcBef>
              <a:spcAft>
                <a:spcPts val="0"/>
              </a:spcAft>
              <a:buNone/>
            </a:pPr>
            <a:r>
              <a:t/>
            </a:r>
            <a:endParaRPr b="1" i="0" sz="1400" u="none" cap="none" strike="noStrike">
              <a:solidFill>
                <a:srgbClr val="000000"/>
              </a:solidFill>
              <a:latin typeface="Nunito Sans"/>
              <a:ea typeface="Nunito Sans"/>
              <a:cs typeface="Nunito Sans"/>
              <a:sym typeface="Nunito Sans"/>
            </a:endParaRPr>
          </a:p>
        </p:txBody>
      </p:sp>
      <p:sp>
        <p:nvSpPr>
          <p:cNvPr id="181" name="Google Shape;181;p10"/>
          <p:cNvSpPr/>
          <p:nvPr/>
        </p:nvSpPr>
        <p:spPr>
          <a:xfrm>
            <a:off x="4424872" y="1353248"/>
            <a:ext cx="7104945" cy="711056"/>
          </a:xfrm>
          <a:prstGeom prst="rect">
            <a:avLst/>
          </a:prstGeom>
          <a:solidFill>
            <a:srgbClr val="F2F8FC"/>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595959"/>
                </a:solidFill>
                <a:latin typeface="Nunito Sans"/>
                <a:ea typeface="Nunito Sans"/>
                <a:cs typeface="Nunito Sans"/>
                <a:sym typeface="Nunito Sans"/>
              </a:rPr>
              <a:t>January</a:t>
            </a:r>
            <a:endParaRPr/>
          </a:p>
          <a:p>
            <a:pPr indent="0" lvl="0" marL="0" marR="0" rtl="0" algn="ctr">
              <a:lnSpc>
                <a:spcPct val="100000"/>
              </a:lnSpc>
              <a:spcBef>
                <a:spcPts val="0"/>
              </a:spcBef>
              <a:spcAft>
                <a:spcPts val="0"/>
              </a:spcAft>
              <a:buClr>
                <a:srgbClr val="000000"/>
              </a:buClr>
              <a:buSzPts val="1600"/>
              <a:buFont typeface="Arial"/>
              <a:buNone/>
            </a:pPr>
            <a:r>
              <a:rPr b="0" i="0" lang="en-GB" sz="1600" u="none" cap="none" strike="noStrike">
                <a:solidFill>
                  <a:srgbClr val="595959"/>
                </a:solidFill>
                <a:latin typeface="Nunito Sans"/>
                <a:ea typeface="Nunito Sans"/>
                <a:cs typeface="Nunito Sans"/>
                <a:sym typeface="Nunito Sans"/>
              </a:rPr>
              <a:t>Proposal for employee's personal plan</a:t>
            </a:r>
            <a:endParaRPr/>
          </a:p>
        </p:txBody>
      </p:sp>
      <p:sp>
        <p:nvSpPr>
          <p:cNvPr id="182" name="Google Shape;182;p10"/>
          <p:cNvSpPr/>
          <p:nvPr/>
        </p:nvSpPr>
        <p:spPr>
          <a:xfrm>
            <a:off x="5641255" y="2540084"/>
            <a:ext cx="4354097" cy="711056"/>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595959"/>
                </a:solidFill>
                <a:latin typeface="Nunito Sans"/>
                <a:ea typeface="Nunito Sans"/>
                <a:cs typeface="Nunito Sans"/>
                <a:sym typeface="Nunito Sans"/>
              </a:rPr>
              <a:t>February</a:t>
            </a:r>
            <a:endParaRPr/>
          </a:p>
          <a:p>
            <a:pPr indent="0" lvl="0" marL="0" marR="0" rtl="0" algn="ctr">
              <a:lnSpc>
                <a:spcPct val="100000"/>
              </a:lnSpc>
              <a:spcBef>
                <a:spcPts val="0"/>
              </a:spcBef>
              <a:spcAft>
                <a:spcPts val="0"/>
              </a:spcAft>
              <a:buClr>
                <a:srgbClr val="000000"/>
              </a:buClr>
              <a:buSzPts val="1600"/>
              <a:buFont typeface="Arial"/>
              <a:buNone/>
            </a:pPr>
            <a:r>
              <a:rPr b="0" i="0" lang="en-GB" sz="1600" u="none" cap="none" strike="noStrike">
                <a:solidFill>
                  <a:srgbClr val="595959"/>
                </a:solidFill>
                <a:latin typeface="Nunito Sans"/>
                <a:ea typeface="Nunito Sans"/>
                <a:cs typeface="Nunito Sans"/>
                <a:sym typeface="Nunito Sans"/>
              </a:rPr>
              <a:t>Discuss personal plan</a:t>
            </a:r>
            <a:endParaRPr/>
          </a:p>
        </p:txBody>
      </p:sp>
      <p:sp>
        <p:nvSpPr>
          <p:cNvPr id="183" name="Google Shape;183;p10"/>
          <p:cNvSpPr/>
          <p:nvPr/>
        </p:nvSpPr>
        <p:spPr>
          <a:xfrm>
            <a:off x="5822996" y="3711312"/>
            <a:ext cx="3932189" cy="711056"/>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595959"/>
                </a:solidFill>
                <a:latin typeface="Nunito Sans"/>
                <a:ea typeface="Nunito Sans"/>
                <a:cs typeface="Nunito Sans"/>
                <a:sym typeface="Nunito Sans"/>
              </a:rPr>
              <a:t>July</a:t>
            </a:r>
            <a:endParaRPr/>
          </a:p>
          <a:p>
            <a:pPr indent="0" lvl="0" marL="0" marR="0" rtl="0" algn="ctr">
              <a:lnSpc>
                <a:spcPct val="100000"/>
              </a:lnSpc>
              <a:spcBef>
                <a:spcPts val="0"/>
              </a:spcBef>
              <a:spcAft>
                <a:spcPts val="0"/>
              </a:spcAft>
              <a:buClr>
                <a:srgbClr val="000000"/>
              </a:buClr>
              <a:buSzPts val="1600"/>
              <a:buFont typeface="Arial"/>
              <a:buNone/>
            </a:pPr>
            <a:r>
              <a:rPr b="0" i="0" lang="en-GB" sz="1600" u="none" cap="none" strike="noStrike">
                <a:solidFill>
                  <a:srgbClr val="595959"/>
                </a:solidFill>
                <a:latin typeface="Nunito Sans"/>
                <a:ea typeface="Nunito Sans"/>
                <a:cs typeface="Nunito Sans"/>
                <a:sym typeface="Nunito Sans"/>
              </a:rPr>
              <a:t>Mid Year Evaluation</a:t>
            </a:r>
            <a:endParaRPr/>
          </a:p>
        </p:txBody>
      </p:sp>
      <p:sp>
        <p:nvSpPr>
          <p:cNvPr id="184" name="Google Shape;184;p10"/>
          <p:cNvSpPr/>
          <p:nvPr/>
        </p:nvSpPr>
        <p:spPr>
          <a:xfrm>
            <a:off x="5999073" y="4873225"/>
            <a:ext cx="3560381" cy="711056"/>
          </a:xfrm>
          <a:prstGeom prst="rect">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595959"/>
                </a:solidFill>
                <a:latin typeface="Nunito Sans"/>
                <a:ea typeface="Nunito Sans"/>
                <a:cs typeface="Nunito Sans"/>
                <a:sym typeface="Nunito Sans"/>
              </a:rPr>
              <a:t>December</a:t>
            </a:r>
            <a:endParaRPr/>
          </a:p>
          <a:p>
            <a:pPr indent="0" lvl="0" marL="0" marR="0" rtl="0" algn="ctr">
              <a:lnSpc>
                <a:spcPct val="100000"/>
              </a:lnSpc>
              <a:spcBef>
                <a:spcPts val="0"/>
              </a:spcBef>
              <a:spcAft>
                <a:spcPts val="0"/>
              </a:spcAft>
              <a:buClr>
                <a:srgbClr val="000000"/>
              </a:buClr>
              <a:buSzPts val="1600"/>
              <a:buFont typeface="Arial"/>
              <a:buNone/>
            </a:pPr>
            <a:r>
              <a:rPr b="0" i="0" lang="en-GB" sz="1600" u="none" cap="none" strike="noStrike">
                <a:solidFill>
                  <a:srgbClr val="595959"/>
                </a:solidFill>
                <a:latin typeface="Nunito Sans"/>
                <a:ea typeface="Nunito Sans"/>
                <a:cs typeface="Nunito Sans"/>
                <a:sym typeface="Nunito Sans"/>
              </a:rPr>
              <a:t>End of Year Evaluation</a:t>
            </a:r>
            <a:endParaRPr/>
          </a:p>
        </p:txBody>
      </p:sp>
      <p:sp>
        <p:nvSpPr>
          <p:cNvPr id="185" name="Google Shape;185;p10"/>
          <p:cNvSpPr/>
          <p:nvPr/>
        </p:nvSpPr>
        <p:spPr>
          <a:xfrm>
            <a:off x="1612355" y="1571184"/>
            <a:ext cx="2224457" cy="711056"/>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595959"/>
                </a:solidFill>
                <a:latin typeface="Nunito Sans"/>
                <a:ea typeface="Nunito Sans"/>
                <a:cs typeface="Nunito Sans"/>
                <a:sym typeface="Nunito Sans"/>
              </a:rPr>
              <a:t>Ownership</a:t>
            </a:r>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595959"/>
                </a:solidFill>
                <a:latin typeface="Nunito Sans"/>
                <a:ea typeface="Nunito Sans"/>
                <a:cs typeface="Nunito Sans"/>
                <a:sym typeface="Nunito Sans"/>
              </a:rPr>
              <a:t>Employees create a personal plan and take the lead</a:t>
            </a:r>
            <a:endParaRPr/>
          </a:p>
        </p:txBody>
      </p:sp>
      <p:sp>
        <p:nvSpPr>
          <p:cNvPr id="186" name="Google Shape;186;p10"/>
          <p:cNvSpPr/>
          <p:nvPr/>
        </p:nvSpPr>
        <p:spPr>
          <a:xfrm>
            <a:off x="1612354" y="3057257"/>
            <a:ext cx="2224457" cy="711056"/>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595959"/>
                </a:solidFill>
                <a:latin typeface="Nunito Sans"/>
                <a:ea typeface="Nunito Sans"/>
                <a:cs typeface="Nunito Sans"/>
                <a:sym typeface="Nunito Sans"/>
              </a:rPr>
              <a:t>Reflection &amp; feedback</a:t>
            </a:r>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595959"/>
                </a:solidFill>
                <a:latin typeface="Nunito Sans"/>
                <a:ea typeface="Nunito Sans"/>
                <a:cs typeface="Nunito Sans"/>
                <a:sym typeface="Nunito Sans"/>
              </a:rPr>
              <a:t>Employees regularly ask for feedback and reflect</a:t>
            </a:r>
            <a:endParaRPr/>
          </a:p>
        </p:txBody>
      </p:sp>
      <p:sp>
        <p:nvSpPr>
          <p:cNvPr id="187" name="Google Shape;187;p10"/>
          <p:cNvSpPr/>
          <p:nvPr/>
        </p:nvSpPr>
        <p:spPr>
          <a:xfrm>
            <a:off x="1612354" y="4543331"/>
            <a:ext cx="2224457" cy="711056"/>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595959"/>
                </a:solidFill>
                <a:latin typeface="Nunito Sans"/>
                <a:ea typeface="Nunito Sans"/>
                <a:cs typeface="Nunito Sans"/>
                <a:sym typeface="Nunito Sans"/>
              </a:rPr>
              <a:t>Great conversations</a:t>
            </a:r>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595959"/>
                </a:solidFill>
                <a:latin typeface="Nunito Sans"/>
                <a:ea typeface="Nunito Sans"/>
                <a:cs typeface="Nunito Sans"/>
                <a:sym typeface="Nunito Sans"/>
              </a:rPr>
              <a:t>During each 1-on-1 session we reflect on the personal plan</a:t>
            </a:r>
            <a:endParaRPr/>
          </a:p>
        </p:txBody>
      </p:sp>
      <p:pic>
        <p:nvPicPr>
          <p:cNvPr id="188" name="Google Shape;188;p10"/>
          <p:cNvPicPr preferRelativeResize="0"/>
          <p:nvPr/>
        </p:nvPicPr>
        <p:blipFill rotWithShape="1">
          <a:blip r:embed="rId3">
            <a:alphaModFix/>
          </a:blip>
          <a:srcRect b="0" l="0" r="0" t="0"/>
          <a:stretch/>
        </p:blipFill>
        <p:spPr>
          <a:xfrm rot="256420">
            <a:off x="2818885" y="1874648"/>
            <a:ext cx="6641963" cy="2894250"/>
          </a:xfrm>
          <a:prstGeom prst="rect">
            <a:avLst/>
          </a:prstGeom>
          <a:noFill/>
          <a:ln>
            <a:noFill/>
          </a:ln>
        </p:spPr>
      </p:pic>
      <p:sp>
        <p:nvSpPr>
          <p:cNvPr id="189" name="Google Shape;189;p10"/>
          <p:cNvSpPr/>
          <p:nvPr/>
        </p:nvSpPr>
        <p:spPr>
          <a:xfrm rot="-7277">
            <a:off x="4110931" y="2589883"/>
            <a:ext cx="4897733" cy="16312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rgbClr val="000000"/>
                </a:solidFill>
                <a:latin typeface="Nunito Sans"/>
                <a:ea typeface="Nunito Sans"/>
                <a:cs typeface="Nunito Sans"/>
                <a:sym typeface="Nunito Sans"/>
              </a:rPr>
              <a:t>Suggestions and explanation</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2000" u="none" cap="none" strike="noStrike">
                <a:solidFill>
                  <a:srgbClr val="000000"/>
                </a:solidFill>
                <a:latin typeface="Nunito Sans"/>
                <a:ea typeface="Nunito Sans"/>
                <a:cs typeface="Nunito Sans"/>
                <a:sym typeface="Nunito Sans"/>
              </a:rPr>
              <a:t>Change this slide to the customer’s PM model. Here, we outline the customer's formal process. </a:t>
            </a:r>
            <a:endParaRPr/>
          </a:p>
        </p:txBody>
      </p:sp>
      <p:pic>
        <p:nvPicPr>
          <p:cNvPr id="190" name="Google Shape;190;p10"/>
          <p:cNvPicPr preferRelativeResize="0"/>
          <p:nvPr/>
        </p:nvPicPr>
        <p:blipFill rotWithShape="1">
          <a:blip r:embed="rId4">
            <a:alphaModFix/>
          </a:blip>
          <a:srcRect b="0" l="0" r="0" t="0"/>
          <a:stretch/>
        </p:blipFill>
        <p:spPr>
          <a:xfrm>
            <a:off x="559801" y="1716648"/>
            <a:ext cx="956025" cy="941420"/>
          </a:xfrm>
          <a:prstGeom prst="rect">
            <a:avLst/>
          </a:prstGeom>
          <a:noFill/>
          <a:ln>
            <a:noFill/>
          </a:ln>
        </p:spPr>
      </p:pic>
      <p:pic>
        <p:nvPicPr>
          <p:cNvPr id="191" name="Google Shape;191;p10"/>
          <p:cNvPicPr preferRelativeResize="0"/>
          <p:nvPr/>
        </p:nvPicPr>
        <p:blipFill rotWithShape="1">
          <a:blip r:embed="rId5">
            <a:alphaModFix/>
          </a:blip>
          <a:srcRect b="0" l="553" r="543" t="0"/>
          <a:stretch/>
        </p:blipFill>
        <p:spPr>
          <a:xfrm>
            <a:off x="531785" y="3158612"/>
            <a:ext cx="956016" cy="944625"/>
          </a:xfrm>
          <a:prstGeom prst="rect">
            <a:avLst/>
          </a:prstGeom>
          <a:noFill/>
          <a:ln>
            <a:noFill/>
          </a:ln>
        </p:spPr>
      </p:pic>
      <p:pic>
        <p:nvPicPr>
          <p:cNvPr id="192" name="Google Shape;192;p10"/>
          <p:cNvPicPr preferRelativeResize="0"/>
          <p:nvPr/>
        </p:nvPicPr>
        <p:blipFill rotWithShape="1">
          <a:blip r:embed="rId6">
            <a:alphaModFix/>
          </a:blip>
          <a:srcRect b="0" l="0" r="0" t="0"/>
          <a:stretch/>
        </p:blipFill>
        <p:spPr>
          <a:xfrm>
            <a:off x="559797" y="4668073"/>
            <a:ext cx="900000" cy="88626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p11"/>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Q&amp;A – New PM model</a:t>
            </a:r>
            <a:endParaRPr b="0" i="0" sz="4400" u="none" cap="none" strike="noStrike">
              <a:solidFill>
                <a:srgbClr val="203F7B"/>
              </a:solidFill>
              <a:latin typeface="Calibri"/>
              <a:ea typeface="Calibri"/>
              <a:cs typeface="Calibri"/>
              <a:sym typeface="Calibri"/>
            </a:endParaRPr>
          </a:p>
        </p:txBody>
      </p:sp>
      <p:sp>
        <p:nvSpPr>
          <p:cNvPr id="198" name="Google Shape;198;p11"/>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aphicFrame>
        <p:nvGraphicFramePr>
          <p:cNvPr id="199" name="Google Shape;199;p11"/>
          <p:cNvGraphicFramePr/>
          <p:nvPr/>
        </p:nvGraphicFramePr>
        <p:xfrm>
          <a:off x="623348" y="1215456"/>
          <a:ext cx="3000000" cy="3000000"/>
        </p:xfrm>
        <a:graphic>
          <a:graphicData uri="http://schemas.openxmlformats.org/drawingml/2006/table">
            <a:tbl>
              <a:tblPr bandRow="1" firstRow="1">
                <a:noFill/>
                <a:tableStyleId>{93794AA0-BD03-4E93-A570-5D9AEE65A3D4}</a:tableStyleId>
              </a:tblPr>
              <a:tblGrid>
                <a:gridCol w="5494775"/>
                <a:gridCol w="5494775"/>
              </a:tblGrid>
              <a:tr h="396875">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Question</a:t>
                      </a:r>
                      <a:endParaRPr/>
                    </a:p>
                  </a:txBody>
                  <a:tcPr marT="45725" marB="45725" marR="91450" marL="91450">
                    <a:solidFill>
                      <a:srgbClr val="203F7B"/>
                    </a:solidFill>
                  </a:tcPr>
                </a:tc>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Answer</a:t>
                      </a:r>
                      <a:endParaRPr sz="1400" u="none" cap="none" strike="noStrike">
                        <a:latin typeface="Nunito Sans"/>
                        <a:ea typeface="Nunito Sans"/>
                        <a:cs typeface="Nunito Sans"/>
                        <a:sym typeface="Nunito Sans"/>
                      </a:endParaRPr>
                    </a:p>
                  </a:txBody>
                  <a:tcPr marT="45725" marB="45725" marR="91450" marL="91450">
                    <a:solidFill>
                      <a:srgbClr val="203F7B"/>
                    </a:solidFill>
                  </a:tcPr>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 name="Shape 204"/>
        <p:cNvGrpSpPr/>
        <p:nvPr/>
      </p:nvGrpSpPr>
      <p:grpSpPr>
        <a:xfrm>
          <a:off x="0" y="0"/>
          <a:ext cx="0" cy="0"/>
          <a:chOff x="0" y="0"/>
          <a:chExt cx="0" cy="0"/>
        </a:xfrm>
      </p:grpSpPr>
      <p:pic>
        <p:nvPicPr>
          <p:cNvPr id="205" name="Google Shape;205;p12"/>
          <p:cNvPicPr preferRelativeResize="0"/>
          <p:nvPr/>
        </p:nvPicPr>
        <p:blipFill rotWithShape="1">
          <a:blip r:embed="rId3">
            <a:alphaModFix/>
          </a:blip>
          <a:srcRect b="0" l="1941" r="1932" t="0"/>
          <a:stretch/>
        </p:blipFill>
        <p:spPr>
          <a:xfrm>
            <a:off x="0" y="0"/>
            <a:ext cx="12192000" cy="6879950"/>
          </a:xfrm>
          <a:prstGeom prst="rect">
            <a:avLst/>
          </a:prstGeom>
          <a:noFill/>
          <a:ln>
            <a:noFill/>
          </a:ln>
        </p:spPr>
      </p:pic>
      <p:sp>
        <p:nvSpPr>
          <p:cNvPr id="206" name="Google Shape;206;p12"/>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GB" sz="4200" u="none" cap="none" strike="noStrike">
                <a:solidFill>
                  <a:schemeClr val="lt1"/>
                </a:solidFill>
                <a:latin typeface="Nunito Sans"/>
                <a:ea typeface="Nunito Sans"/>
                <a:cs typeface="Nunito Sans"/>
                <a:sym typeface="Nunito Sans"/>
              </a:rPr>
              <a:t>Dialog support</a:t>
            </a:r>
            <a:endParaRPr/>
          </a:p>
        </p:txBody>
      </p:sp>
      <p:pic>
        <p:nvPicPr>
          <p:cNvPr id="207" name="Google Shape;207;p12"/>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2" name="Shape 212"/>
        <p:cNvGrpSpPr/>
        <p:nvPr/>
      </p:nvGrpSpPr>
      <p:grpSpPr>
        <a:xfrm>
          <a:off x="0" y="0"/>
          <a:ext cx="0" cy="0"/>
          <a:chOff x="0" y="0"/>
          <a:chExt cx="0" cy="0"/>
        </a:xfrm>
      </p:grpSpPr>
      <p:sp>
        <p:nvSpPr>
          <p:cNvPr id="213" name="Google Shape;213;p13"/>
          <p:cNvSpPr/>
          <p:nvPr/>
        </p:nvSpPr>
        <p:spPr>
          <a:xfrm>
            <a:off x="347190" y="1216120"/>
            <a:ext cx="7541216" cy="4733267"/>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GB" sz="2100" u="none" cap="none" strike="noStrike">
                <a:solidFill>
                  <a:schemeClr val="lt1"/>
                </a:solidFill>
                <a:latin typeface="Calibri"/>
                <a:ea typeface="Calibri"/>
                <a:cs typeface="Calibri"/>
                <a:sym typeface="Calibri"/>
              </a:rPr>
              <a:t>     </a:t>
            </a:r>
            <a:endParaRPr/>
          </a:p>
        </p:txBody>
      </p:sp>
      <p:sp>
        <p:nvSpPr>
          <p:cNvPr id="214" name="Google Shape;214;p13"/>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GB" sz="4267">
                <a:solidFill>
                  <a:srgbClr val="203F7B"/>
                </a:solidFill>
                <a:latin typeface="Nunito Sans"/>
                <a:ea typeface="Nunito Sans"/>
                <a:cs typeface="Nunito Sans"/>
                <a:sym typeface="Nunito Sans"/>
              </a:rPr>
              <a:t>Create a personal plan</a:t>
            </a:r>
            <a:endParaRPr>
              <a:solidFill>
                <a:srgbClr val="203F7B"/>
              </a:solidFill>
            </a:endParaRPr>
          </a:p>
        </p:txBody>
      </p:sp>
      <p:sp>
        <p:nvSpPr>
          <p:cNvPr id="215" name="Google Shape;215;p13"/>
          <p:cNvSpPr/>
          <p:nvPr/>
        </p:nvSpPr>
        <p:spPr>
          <a:xfrm>
            <a:off x="1314915" y="182658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What do you want to achieve?</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Performance goals</a:t>
            </a:r>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p:txBody>
      </p:sp>
      <p:sp>
        <p:nvSpPr>
          <p:cNvPr id="216" name="Google Shape;216;p13"/>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217" name="Google Shape;217;p13"/>
          <p:cNvSpPr/>
          <p:nvPr/>
        </p:nvSpPr>
        <p:spPr>
          <a:xfrm>
            <a:off x="1314914" y="434485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How do you want to be reminded about your plan?</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Reminders</a:t>
            </a:r>
            <a:endParaRPr/>
          </a:p>
        </p:txBody>
      </p:sp>
      <p:sp>
        <p:nvSpPr>
          <p:cNvPr id="218" name="Google Shape;218;p13"/>
          <p:cNvSpPr/>
          <p:nvPr/>
        </p:nvSpPr>
        <p:spPr>
          <a:xfrm>
            <a:off x="8198563" y="1216120"/>
            <a:ext cx="3603989" cy="4733267"/>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219" name="Google Shape;219;p13"/>
          <p:cNvSpPr/>
          <p:nvPr/>
        </p:nvSpPr>
        <p:spPr>
          <a:xfrm>
            <a:off x="1314914" y="3073252"/>
            <a:ext cx="6573492"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What do you want to develop?</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Development goals</a:t>
            </a:r>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latin typeface="Nunito Sans"/>
              <a:ea typeface="Nunito Sans"/>
              <a:cs typeface="Nunito Sans"/>
              <a:sym typeface="Nunito Sans"/>
            </a:endParaRPr>
          </a:p>
        </p:txBody>
      </p:sp>
      <p:pic>
        <p:nvPicPr>
          <p:cNvPr id="220" name="Google Shape;220;p13"/>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221" name="Google Shape;221;p13"/>
          <p:cNvPicPr preferRelativeResize="0"/>
          <p:nvPr/>
        </p:nvPicPr>
        <p:blipFill rotWithShape="1">
          <a:blip r:embed="rId3">
            <a:alphaModFix/>
          </a:blip>
          <a:srcRect b="0" l="0" r="0" t="0"/>
          <a:stretch/>
        </p:blipFill>
        <p:spPr>
          <a:xfrm>
            <a:off x="826802" y="4459031"/>
            <a:ext cx="316964" cy="244927"/>
          </a:xfrm>
          <a:prstGeom prst="rect">
            <a:avLst/>
          </a:prstGeom>
          <a:noFill/>
          <a:ln>
            <a:noFill/>
          </a:ln>
        </p:spPr>
      </p:pic>
      <p:pic>
        <p:nvPicPr>
          <p:cNvPr id="222" name="Google Shape;222;p13"/>
          <p:cNvPicPr preferRelativeResize="0"/>
          <p:nvPr/>
        </p:nvPicPr>
        <p:blipFill rotWithShape="1">
          <a:blip r:embed="rId3">
            <a:alphaModFix/>
          </a:blip>
          <a:srcRect b="0" l="0" r="0" t="0"/>
          <a:stretch/>
        </p:blipFill>
        <p:spPr>
          <a:xfrm>
            <a:off x="826802" y="3187430"/>
            <a:ext cx="316964" cy="244927"/>
          </a:xfrm>
          <a:prstGeom prst="rect">
            <a:avLst/>
          </a:prstGeom>
          <a:noFill/>
          <a:ln>
            <a:noFill/>
          </a:ln>
        </p:spPr>
      </p:pic>
      <p:pic>
        <p:nvPicPr>
          <p:cNvPr id="223" name="Google Shape;223;p13"/>
          <p:cNvPicPr preferRelativeResize="0"/>
          <p:nvPr/>
        </p:nvPicPr>
        <p:blipFill rotWithShape="1">
          <a:blip r:embed="rId4">
            <a:alphaModFix/>
          </a:blip>
          <a:srcRect b="0" l="0" r="0" t="0"/>
          <a:stretch/>
        </p:blipFill>
        <p:spPr>
          <a:xfrm>
            <a:off x="9177032" y="2605475"/>
            <a:ext cx="1647050" cy="16470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8" name="Shape 228"/>
        <p:cNvGrpSpPr/>
        <p:nvPr/>
      </p:nvGrpSpPr>
      <p:grpSpPr>
        <a:xfrm>
          <a:off x="0" y="0"/>
          <a:ext cx="0" cy="0"/>
          <a:chOff x="0" y="0"/>
          <a:chExt cx="0" cy="0"/>
        </a:xfrm>
      </p:grpSpPr>
      <p:sp>
        <p:nvSpPr>
          <p:cNvPr id="229" name="Google Shape;229;p14"/>
          <p:cNvSpPr/>
          <p:nvPr/>
        </p:nvSpPr>
        <p:spPr>
          <a:xfrm>
            <a:off x="347190" y="1216120"/>
            <a:ext cx="7541216" cy="4733267"/>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GB" sz="2100" u="none" cap="none" strike="noStrike">
                <a:solidFill>
                  <a:schemeClr val="lt1"/>
                </a:solidFill>
                <a:latin typeface="Calibri"/>
                <a:ea typeface="Calibri"/>
                <a:cs typeface="Calibri"/>
                <a:sym typeface="Calibri"/>
              </a:rPr>
              <a:t>     </a:t>
            </a:r>
            <a:endParaRPr/>
          </a:p>
        </p:txBody>
      </p:sp>
      <p:sp>
        <p:nvSpPr>
          <p:cNvPr id="230" name="Google Shape;230;p14"/>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3200"/>
              <a:buNone/>
            </a:pPr>
            <a:r>
              <a:rPr lang="en-GB" sz="4267">
                <a:solidFill>
                  <a:srgbClr val="203F7B"/>
                </a:solidFill>
                <a:latin typeface="Nunito Sans"/>
                <a:ea typeface="Nunito Sans"/>
                <a:cs typeface="Nunito Sans"/>
                <a:sym typeface="Nunito Sans"/>
              </a:rPr>
              <a:t>Inspiration for your performance goals</a:t>
            </a:r>
            <a:endParaRPr>
              <a:solidFill>
                <a:srgbClr val="203F7B"/>
              </a:solidFill>
            </a:endParaRPr>
          </a:p>
        </p:txBody>
      </p:sp>
      <p:sp>
        <p:nvSpPr>
          <p:cNvPr id="231" name="Google Shape;231;p14"/>
          <p:cNvSpPr/>
          <p:nvPr/>
        </p:nvSpPr>
        <p:spPr>
          <a:xfrm>
            <a:off x="1314915" y="182658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None/>
            </a:pPr>
            <a:r>
              <a:rPr b="1" i="0" lang="en-GB" sz="2100" u="none" cap="none" strike="noStrike">
                <a:latin typeface="Nunito Sans"/>
                <a:ea typeface="Nunito Sans"/>
                <a:cs typeface="Nunito Sans"/>
                <a:sym typeface="Nunito Sans"/>
              </a:rPr>
              <a:t>Your current position</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1600" u="none" cap="none" strike="noStrike">
                <a:latin typeface="Nunito Sans"/>
                <a:ea typeface="Nunito Sans"/>
                <a:cs typeface="Nunito Sans"/>
                <a:sym typeface="Nunito Sans"/>
              </a:rPr>
              <a:t>What can you do to improve in your current role?</a:t>
            </a:r>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p:txBody>
      </p:sp>
      <p:sp>
        <p:nvSpPr>
          <p:cNvPr id="232" name="Google Shape;232;p14"/>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233" name="Google Shape;233;p14"/>
          <p:cNvSpPr/>
          <p:nvPr/>
        </p:nvSpPr>
        <p:spPr>
          <a:xfrm>
            <a:off x="1314914" y="434485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Personal goals</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1600" u="none" cap="none" strike="noStrike">
                <a:latin typeface="Nunito Sans"/>
                <a:ea typeface="Nunito Sans"/>
                <a:cs typeface="Nunito Sans"/>
                <a:sym typeface="Nunito Sans"/>
              </a:rPr>
              <a:t>What else do you want to achieve?</a:t>
            </a:r>
            <a:endParaRPr/>
          </a:p>
        </p:txBody>
      </p:sp>
      <p:sp>
        <p:nvSpPr>
          <p:cNvPr id="234" name="Google Shape;234;p14"/>
          <p:cNvSpPr/>
          <p:nvPr/>
        </p:nvSpPr>
        <p:spPr>
          <a:xfrm>
            <a:off x="8198563" y="1216120"/>
            <a:ext cx="3603989" cy="4733267"/>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235" name="Google Shape;235;p14"/>
          <p:cNvSpPr/>
          <p:nvPr/>
        </p:nvSpPr>
        <p:spPr>
          <a:xfrm>
            <a:off x="1314914" y="3073252"/>
            <a:ext cx="6573492"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None/>
            </a:pPr>
            <a:r>
              <a:rPr b="1" i="0" lang="en-GB" sz="2100" u="none" cap="none" strike="noStrike">
                <a:latin typeface="Nunito Sans"/>
                <a:ea typeface="Nunito Sans"/>
                <a:cs typeface="Nunito Sans"/>
                <a:sym typeface="Nunito Sans"/>
              </a:rPr>
              <a:t>Team and organisational goals</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1600" u="none" cap="none" strike="noStrike">
                <a:latin typeface="Nunito Sans"/>
                <a:ea typeface="Nunito Sans"/>
                <a:cs typeface="Nunito Sans"/>
                <a:sym typeface="Nunito Sans"/>
              </a:rPr>
              <a:t>How can you contribute to the goals of your team/organisation?</a:t>
            </a:r>
            <a:br>
              <a:rPr b="0" i="0" lang="en-GB" sz="1600" u="none" cap="none" strike="noStrike">
                <a:solidFill>
                  <a:srgbClr val="595959"/>
                </a:solidFill>
                <a:latin typeface="Nunito Sans"/>
                <a:ea typeface="Nunito Sans"/>
                <a:cs typeface="Nunito Sans"/>
                <a:sym typeface="Nunito Sans"/>
              </a:rPr>
            </a:br>
            <a:endParaRPr b="0" i="0" sz="1600" u="none" cap="none" strike="noStrike">
              <a:solidFill>
                <a:srgbClr val="595959"/>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p:txBody>
      </p:sp>
      <p:pic>
        <p:nvPicPr>
          <p:cNvPr id="236" name="Google Shape;236;p14"/>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237" name="Google Shape;237;p14"/>
          <p:cNvPicPr preferRelativeResize="0"/>
          <p:nvPr/>
        </p:nvPicPr>
        <p:blipFill rotWithShape="1">
          <a:blip r:embed="rId3">
            <a:alphaModFix/>
          </a:blip>
          <a:srcRect b="0" l="0" r="0" t="0"/>
          <a:stretch/>
        </p:blipFill>
        <p:spPr>
          <a:xfrm>
            <a:off x="826802" y="4459031"/>
            <a:ext cx="316964" cy="244927"/>
          </a:xfrm>
          <a:prstGeom prst="rect">
            <a:avLst/>
          </a:prstGeom>
          <a:noFill/>
          <a:ln>
            <a:noFill/>
          </a:ln>
        </p:spPr>
      </p:pic>
      <p:pic>
        <p:nvPicPr>
          <p:cNvPr id="238" name="Google Shape;238;p14"/>
          <p:cNvPicPr preferRelativeResize="0"/>
          <p:nvPr/>
        </p:nvPicPr>
        <p:blipFill rotWithShape="1">
          <a:blip r:embed="rId3">
            <a:alphaModFix/>
          </a:blip>
          <a:srcRect b="0" l="0" r="0" t="0"/>
          <a:stretch/>
        </p:blipFill>
        <p:spPr>
          <a:xfrm>
            <a:off x="826802" y="3187430"/>
            <a:ext cx="316964" cy="244927"/>
          </a:xfrm>
          <a:prstGeom prst="rect">
            <a:avLst/>
          </a:prstGeom>
          <a:noFill/>
          <a:ln>
            <a:noFill/>
          </a:ln>
        </p:spPr>
      </p:pic>
      <p:pic>
        <p:nvPicPr>
          <p:cNvPr descr="Afbeelding met tekst, teken&#10;&#10;Automatisch gegenereerde beschrijving" id="239" name="Google Shape;239;p14"/>
          <p:cNvPicPr preferRelativeResize="0"/>
          <p:nvPr/>
        </p:nvPicPr>
        <p:blipFill rotWithShape="1">
          <a:blip r:embed="rId4">
            <a:alphaModFix/>
          </a:blip>
          <a:srcRect b="0" l="0" r="0" t="0"/>
          <a:stretch/>
        </p:blipFill>
        <p:spPr>
          <a:xfrm>
            <a:off x="9177599" y="2486925"/>
            <a:ext cx="1645920" cy="164592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4" name="Shape 244"/>
        <p:cNvGrpSpPr/>
        <p:nvPr/>
      </p:nvGrpSpPr>
      <p:grpSpPr>
        <a:xfrm>
          <a:off x="0" y="0"/>
          <a:ext cx="0" cy="0"/>
          <a:chOff x="0" y="0"/>
          <a:chExt cx="0" cy="0"/>
        </a:xfrm>
      </p:grpSpPr>
      <p:sp>
        <p:nvSpPr>
          <p:cNvPr id="245" name="Google Shape;245;p15"/>
          <p:cNvSpPr/>
          <p:nvPr/>
        </p:nvSpPr>
        <p:spPr>
          <a:xfrm>
            <a:off x="347190" y="1216120"/>
            <a:ext cx="7541216" cy="4733267"/>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GB" sz="2100" u="none" cap="none" strike="noStrike">
                <a:solidFill>
                  <a:schemeClr val="lt1"/>
                </a:solidFill>
                <a:latin typeface="Calibri"/>
                <a:ea typeface="Calibri"/>
                <a:cs typeface="Calibri"/>
                <a:sym typeface="Calibri"/>
              </a:rPr>
              <a:t>     </a:t>
            </a:r>
            <a:endParaRPr/>
          </a:p>
        </p:txBody>
      </p:sp>
      <p:sp>
        <p:nvSpPr>
          <p:cNvPr id="246" name="Google Shape;246;p15"/>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3200"/>
              <a:buNone/>
            </a:pPr>
            <a:r>
              <a:rPr lang="en-GB" sz="4267">
                <a:solidFill>
                  <a:srgbClr val="203F7B"/>
                </a:solidFill>
                <a:latin typeface="Nunito Sans"/>
                <a:ea typeface="Nunito Sans"/>
                <a:cs typeface="Nunito Sans"/>
                <a:sym typeface="Nunito Sans"/>
              </a:rPr>
              <a:t>Inspiration for your development goals</a:t>
            </a:r>
            <a:endParaRPr>
              <a:solidFill>
                <a:srgbClr val="203F7B"/>
              </a:solidFill>
            </a:endParaRPr>
          </a:p>
        </p:txBody>
      </p:sp>
      <p:sp>
        <p:nvSpPr>
          <p:cNvPr id="247" name="Google Shape;247;p15"/>
          <p:cNvSpPr/>
          <p:nvPr/>
        </p:nvSpPr>
        <p:spPr>
          <a:xfrm>
            <a:off x="1314915" y="182658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None/>
            </a:pPr>
            <a:r>
              <a:rPr b="1" i="0" lang="en-GB" sz="2100" u="none" cap="none" strike="noStrike">
                <a:latin typeface="Nunito Sans"/>
                <a:ea typeface="Nunito Sans"/>
                <a:cs typeface="Nunito Sans"/>
                <a:sym typeface="Nunito Sans"/>
              </a:rPr>
              <a:t>Skills and core values</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1600" u="none" cap="none" strike="noStrike">
                <a:latin typeface="Nunito Sans"/>
                <a:ea typeface="Nunito Sans"/>
                <a:cs typeface="Nunito Sans"/>
                <a:sym typeface="Nunito Sans"/>
              </a:rPr>
              <a:t>What do you want to develop even further?</a:t>
            </a:r>
            <a:br>
              <a:rPr b="0" i="0" lang="en-GB" sz="1600" u="none" cap="none" strike="noStrike">
                <a:latin typeface="Nunito Sans"/>
                <a:ea typeface="Nunito Sans"/>
                <a:cs typeface="Nunito Sans"/>
                <a:sym typeface="Nunito Sans"/>
              </a:rPr>
            </a:br>
            <a:endParaRPr b="0" i="0" sz="16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p:txBody>
      </p:sp>
      <p:sp>
        <p:nvSpPr>
          <p:cNvPr id="248" name="Google Shape;248;p15"/>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249" name="Google Shape;249;p15"/>
          <p:cNvSpPr/>
          <p:nvPr/>
        </p:nvSpPr>
        <p:spPr>
          <a:xfrm>
            <a:off x="1314914" y="3904831"/>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Training courses</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1600" u="none" cap="none" strike="noStrike">
                <a:latin typeface="Nunito Sans"/>
                <a:ea typeface="Nunito Sans"/>
                <a:cs typeface="Nunito Sans"/>
                <a:sym typeface="Nunito Sans"/>
              </a:rPr>
              <a:t>Do you want to take a training course?</a:t>
            </a:r>
            <a:br>
              <a:rPr b="0" i="0" lang="en-GB" sz="1600" u="none" cap="none" strike="noStrike">
                <a:latin typeface="Nunito Sans"/>
                <a:ea typeface="Nunito Sans"/>
                <a:cs typeface="Nunito Sans"/>
                <a:sym typeface="Nunito Sans"/>
              </a:rPr>
            </a:br>
            <a:endParaRPr b="0" i="0" sz="1600" u="none" cap="none" strike="noStrike">
              <a:latin typeface="Nunito Sans"/>
              <a:ea typeface="Nunito Sans"/>
              <a:cs typeface="Nunito Sans"/>
              <a:sym typeface="Nunito Sans"/>
            </a:endParaRPr>
          </a:p>
        </p:txBody>
      </p:sp>
      <p:sp>
        <p:nvSpPr>
          <p:cNvPr id="250" name="Google Shape;250;p15"/>
          <p:cNvSpPr/>
          <p:nvPr/>
        </p:nvSpPr>
        <p:spPr>
          <a:xfrm>
            <a:off x="8198563" y="1127295"/>
            <a:ext cx="3603900" cy="4733400"/>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251" name="Google Shape;251;p15"/>
          <p:cNvSpPr/>
          <p:nvPr/>
        </p:nvSpPr>
        <p:spPr>
          <a:xfrm>
            <a:off x="1314914" y="2836396"/>
            <a:ext cx="6573492"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None/>
            </a:pPr>
            <a:r>
              <a:rPr b="1" i="0" lang="en-GB" sz="2100" u="none" cap="none" strike="noStrike">
                <a:latin typeface="Nunito Sans"/>
                <a:ea typeface="Nunito Sans"/>
                <a:cs typeface="Nunito Sans"/>
                <a:sym typeface="Nunito Sans"/>
              </a:rPr>
              <a:t>Career development</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1600" u="none" cap="none" strike="noStrike">
                <a:latin typeface="Nunito Sans"/>
                <a:ea typeface="Nunito Sans"/>
                <a:cs typeface="Nunito Sans"/>
                <a:sym typeface="Nunito Sans"/>
              </a:rPr>
              <a:t>Do you want to take a new step in your career?</a:t>
            </a:r>
            <a:br>
              <a:rPr b="0" i="0" lang="en-GB" sz="1600" u="none" cap="none" strike="noStrike">
                <a:latin typeface="Nunito Sans"/>
                <a:ea typeface="Nunito Sans"/>
                <a:cs typeface="Nunito Sans"/>
                <a:sym typeface="Nunito Sans"/>
              </a:rPr>
            </a:br>
            <a:endParaRPr b="0" i="0" sz="16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p:txBody>
      </p:sp>
      <p:pic>
        <p:nvPicPr>
          <p:cNvPr id="252" name="Google Shape;252;p15"/>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253" name="Google Shape;253;p15"/>
          <p:cNvPicPr preferRelativeResize="0"/>
          <p:nvPr/>
        </p:nvPicPr>
        <p:blipFill rotWithShape="1">
          <a:blip r:embed="rId3">
            <a:alphaModFix/>
          </a:blip>
          <a:srcRect b="0" l="0" r="0" t="0"/>
          <a:stretch/>
        </p:blipFill>
        <p:spPr>
          <a:xfrm>
            <a:off x="826802" y="4019009"/>
            <a:ext cx="316964" cy="244927"/>
          </a:xfrm>
          <a:prstGeom prst="rect">
            <a:avLst/>
          </a:prstGeom>
          <a:noFill/>
          <a:ln>
            <a:noFill/>
          </a:ln>
        </p:spPr>
      </p:pic>
      <p:pic>
        <p:nvPicPr>
          <p:cNvPr id="254" name="Google Shape;254;p15"/>
          <p:cNvPicPr preferRelativeResize="0"/>
          <p:nvPr/>
        </p:nvPicPr>
        <p:blipFill rotWithShape="1">
          <a:blip r:embed="rId3">
            <a:alphaModFix/>
          </a:blip>
          <a:srcRect b="0" l="0" r="0" t="0"/>
          <a:stretch/>
        </p:blipFill>
        <p:spPr>
          <a:xfrm>
            <a:off x="826802" y="2950574"/>
            <a:ext cx="316964" cy="244927"/>
          </a:xfrm>
          <a:prstGeom prst="rect">
            <a:avLst/>
          </a:prstGeom>
          <a:noFill/>
          <a:ln>
            <a:noFill/>
          </a:ln>
        </p:spPr>
      </p:pic>
      <p:sp>
        <p:nvSpPr>
          <p:cNvPr id="255" name="Google Shape;255;p15"/>
          <p:cNvSpPr/>
          <p:nvPr/>
        </p:nvSpPr>
        <p:spPr>
          <a:xfrm>
            <a:off x="1314914" y="4927109"/>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Personal development</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1600" u="none" cap="none" strike="noStrike">
                <a:latin typeface="Nunito Sans"/>
                <a:ea typeface="Nunito Sans"/>
                <a:cs typeface="Nunito Sans"/>
                <a:sym typeface="Nunito Sans"/>
              </a:rPr>
              <a:t>Is there anything else you want to develop?</a:t>
            </a:r>
            <a:endParaRPr/>
          </a:p>
        </p:txBody>
      </p:sp>
      <p:pic>
        <p:nvPicPr>
          <p:cNvPr id="256" name="Google Shape;256;p15"/>
          <p:cNvPicPr preferRelativeResize="0"/>
          <p:nvPr/>
        </p:nvPicPr>
        <p:blipFill rotWithShape="1">
          <a:blip r:embed="rId3">
            <a:alphaModFix/>
          </a:blip>
          <a:srcRect b="0" l="0" r="0" t="0"/>
          <a:stretch/>
        </p:blipFill>
        <p:spPr>
          <a:xfrm>
            <a:off x="826802" y="5041287"/>
            <a:ext cx="316964" cy="244927"/>
          </a:xfrm>
          <a:prstGeom prst="rect">
            <a:avLst/>
          </a:prstGeom>
          <a:noFill/>
          <a:ln>
            <a:noFill/>
          </a:ln>
        </p:spPr>
      </p:pic>
      <p:pic>
        <p:nvPicPr>
          <p:cNvPr id="257" name="Google Shape;257;p15"/>
          <p:cNvPicPr preferRelativeResize="0"/>
          <p:nvPr/>
        </p:nvPicPr>
        <p:blipFill rotWithShape="1">
          <a:blip r:embed="rId4">
            <a:alphaModFix/>
          </a:blip>
          <a:srcRect b="0" l="0" r="0" t="0"/>
          <a:stretch/>
        </p:blipFill>
        <p:spPr>
          <a:xfrm>
            <a:off x="9368899" y="2759788"/>
            <a:ext cx="1645920" cy="16459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2" name="Shape 262"/>
        <p:cNvGrpSpPr/>
        <p:nvPr/>
      </p:nvGrpSpPr>
      <p:grpSpPr>
        <a:xfrm>
          <a:off x="0" y="0"/>
          <a:ext cx="0" cy="0"/>
          <a:chOff x="0" y="0"/>
          <a:chExt cx="0" cy="0"/>
        </a:xfrm>
      </p:grpSpPr>
      <p:sp>
        <p:nvSpPr>
          <p:cNvPr id="263" name="Google Shape;263;p16"/>
          <p:cNvSpPr/>
          <p:nvPr/>
        </p:nvSpPr>
        <p:spPr>
          <a:xfrm>
            <a:off x="347190" y="1216120"/>
            <a:ext cx="7541216" cy="4733267"/>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rPr b="0" i="0" lang="en-GB" sz="2100" u="none" cap="none" strike="noStrike">
                <a:solidFill>
                  <a:schemeClr val="lt1"/>
                </a:solidFill>
                <a:latin typeface="Calibri"/>
                <a:ea typeface="Calibri"/>
                <a:cs typeface="Calibri"/>
                <a:sym typeface="Calibri"/>
              </a:rPr>
              <a:t>     </a:t>
            </a:r>
            <a:endParaRPr/>
          </a:p>
        </p:txBody>
      </p:sp>
      <p:sp>
        <p:nvSpPr>
          <p:cNvPr id="264" name="Google Shape;264;p16"/>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rtl="0" algn="ctr">
              <a:lnSpc>
                <a:spcPct val="90000"/>
              </a:lnSpc>
              <a:spcBef>
                <a:spcPts val="0"/>
              </a:spcBef>
              <a:spcAft>
                <a:spcPts val="0"/>
              </a:spcAft>
              <a:buClr>
                <a:srgbClr val="0073AC"/>
              </a:buClr>
              <a:buSzPts val="3200"/>
              <a:buNone/>
            </a:pPr>
            <a:r>
              <a:rPr lang="en-GB" sz="4267">
                <a:solidFill>
                  <a:srgbClr val="203F7B"/>
                </a:solidFill>
                <a:latin typeface="Nunito Sans"/>
                <a:ea typeface="Nunito Sans"/>
                <a:cs typeface="Nunito Sans"/>
                <a:sym typeface="Nunito Sans"/>
              </a:rPr>
              <a:t>General tips</a:t>
            </a:r>
            <a:endParaRPr>
              <a:solidFill>
                <a:srgbClr val="203F7B"/>
              </a:solidFill>
            </a:endParaRPr>
          </a:p>
        </p:txBody>
      </p:sp>
      <p:sp>
        <p:nvSpPr>
          <p:cNvPr id="265" name="Google Shape;265;p16"/>
          <p:cNvSpPr/>
          <p:nvPr/>
        </p:nvSpPr>
        <p:spPr>
          <a:xfrm>
            <a:off x="1314915" y="1826584"/>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None/>
            </a:pPr>
            <a:r>
              <a:rPr b="1" i="0" lang="en-GB" sz="2100" u="none" cap="none" strike="noStrike">
                <a:latin typeface="Nunito Sans"/>
                <a:ea typeface="Nunito Sans"/>
                <a:cs typeface="Nunito Sans"/>
                <a:sym typeface="Nunito Sans"/>
              </a:rPr>
              <a:t>Focus! Don't start out with too many goals</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1600" u="none" cap="none" strike="noStrike">
                <a:latin typeface="Nunito Sans"/>
                <a:ea typeface="Nunito Sans"/>
                <a:cs typeface="Nunito Sans"/>
                <a:sym typeface="Nunito Sans"/>
              </a:rPr>
              <a:t>Set targets you can start working towards now</a:t>
            </a:r>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323232"/>
              </a:solidFill>
              <a:latin typeface="Nunito Sans"/>
              <a:ea typeface="Nunito Sans"/>
              <a:cs typeface="Nunito Sans"/>
              <a:sym typeface="Nunito Sans"/>
            </a:endParaRPr>
          </a:p>
        </p:txBody>
      </p:sp>
      <p:sp>
        <p:nvSpPr>
          <p:cNvPr id="266" name="Google Shape;266;p16"/>
          <p:cNvSpPr/>
          <p:nvPr/>
        </p:nvSpPr>
        <p:spPr>
          <a:xfrm>
            <a:off x="1314915" y="248701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267" name="Google Shape;267;p16"/>
          <p:cNvSpPr/>
          <p:nvPr/>
        </p:nvSpPr>
        <p:spPr>
          <a:xfrm>
            <a:off x="1314914" y="4344853"/>
            <a:ext cx="6374285"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latin typeface="Nunito Sans"/>
                <a:ea typeface="Nunito Sans"/>
                <a:cs typeface="Nunito Sans"/>
                <a:sym typeface="Nunito Sans"/>
              </a:rPr>
              <a:t>Set a fixed time to reflect</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1600" u="none" cap="none" strike="noStrike">
                <a:latin typeface="Nunito Sans"/>
                <a:ea typeface="Nunito Sans"/>
                <a:cs typeface="Nunito Sans"/>
                <a:sym typeface="Nunito Sans"/>
              </a:rPr>
              <a:t>Keep your plan top of mind and discuss it regularly</a:t>
            </a:r>
            <a:endParaRPr/>
          </a:p>
        </p:txBody>
      </p:sp>
      <p:sp>
        <p:nvSpPr>
          <p:cNvPr id="268" name="Google Shape;268;p16"/>
          <p:cNvSpPr/>
          <p:nvPr/>
        </p:nvSpPr>
        <p:spPr>
          <a:xfrm>
            <a:off x="8198563" y="1216120"/>
            <a:ext cx="3603989" cy="4733267"/>
          </a:xfrm>
          <a:prstGeom prst="roundRect">
            <a:avLst>
              <a:gd fmla="val 4308" name="adj"/>
            </a:avLst>
          </a:prstGeom>
          <a:solidFill>
            <a:srgbClr val="F2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Calibri"/>
              <a:ea typeface="Calibri"/>
              <a:cs typeface="Calibri"/>
              <a:sym typeface="Calibri"/>
            </a:endParaRPr>
          </a:p>
        </p:txBody>
      </p:sp>
      <p:sp>
        <p:nvSpPr>
          <p:cNvPr id="269" name="Google Shape;269;p16"/>
          <p:cNvSpPr/>
          <p:nvPr/>
        </p:nvSpPr>
        <p:spPr>
          <a:xfrm>
            <a:off x="1314914" y="3073252"/>
            <a:ext cx="6573492" cy="473282"/>
          </a:xfrm>
          <a:prstGeom prst="rect">
            <a:avLst/>
          </a:prstGeom>
          <a:noFill/>
          <a:ln>
            <a:noFill/>
          </a:ln>
        </p:spPr>
        <p:txBody>
          <a:bodyPr anchorCtr="0" anchor="t" bIns="60925" lIns="121850" spcFirstLastPara="1" rIns="121850" wrap="square" tIns="60925">
            <a:noAutofit/>
          </a:bodyPr>
          <a:lstStyle/>
          <a:p>
            <a:pPr indent="0" lvl="0" marL="0" marR="0" rtl="0" algn="l">
              <a:lnSpc>
                <a:spcPct val="100000"/>
              </a:lnSpc>
              <a:spcBef>
                <a:spcPts val="0"/>
              </a:spcBef>
              <a:spcAft>
                <a:spcPts val="0"/>
              </a:spcAft>
              <a:buNone/>
            </a:pPr>
            <a:r>
              <a:rPr b="1" i="0" lang="en-GB" sz="2100" u="none" cap="none" strike="noStrike">
                <a:latin typeface="Nunito Sans"/>
                <a:ea typeface="Nunito Sans"/>
                <a:cs typeface="Nunito Sans"/>
                <a:sym typeface="Nunito Sans"/>
              </a:rPr>
              <a:t>Break targets down into achievable steps</a:t>
            </a:r>
            <a:endParaRPr/>
          </a:p>
          <a:p>
            <a:pPr indent="0" lvl="0" marL="0" marR="0" rtl="0" algn="l">
              <a:lnSpc>
                <a:spcPct val="100000"/>
              </a:lnSpc>
              <a:spcBef>
                <a:spcPts val="0"/>
              </a:spcBef>
              <a:spcAft>
                <a:spcPts val="0"/>
              </a:spcAft>
              <a:buClr>
                <a:srgbClr val="000000"/>
              </a:buClr>
              <a:buSzPts val="200"/>
              <a:buFont typeface="Arial"/>
              <a:buNone/>
            </a:pPr>
            <a:r>
              <a:t/>
            </a:r>
            <a:endParaRPr b="1" i="0" sz="200" u="none" cap="none" strike="noStrike">
              <a:latin typeface="Nunito Sans"/>
              <a:ea typeface="Nunito Sans"/>
              <a:cs typeface="Nunito Sans"/>
              <a:sym typeface="Nunito Sans"/>
            </a:endParaRPr>
          </a:p>
          <a:p>
            <a:pPr indent="0" lvl="0" marL="0" marR="0" rtl="0" algn="l">
              <a:lnSpc>
                <a:spcPct val="100000"/>
              </a:lnSpc>
              <a:spcBef>
                <a:spcPts val="0"/>
              </a:spcBef>
              <a:spcAft>
                <a:spcPts val="0"/>
              </a:spcAft>
              <a:buNone/>
            </a:pPr>
            <a:r>
              <a:rPr b="0" i="0" lang="en-GB" sz="1600" u="none" cap="none" strike="noStrike">
                <a:latin typeface="Nunito Sans"/>
                <a:ea typeface="Nunito Sans"/>
                <a:cs typeface="Nunito Sans"/>
                <a:sym typeface="Nunito Sans"/>
              </a:rPr>
              <a:t>By making your targets SMART, you increase the chance of success</a:t>
            </a:r>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latin typeface="Nunito Sans"/>
              <a:ea typeface="Nunito Sans"/>
              <a:cs typeface="Nunito Sans"/>
              <a:sym typeface="Nunito Sans"/>
            </a:endParaRPr>
          </a:p>
        </p:txBody>
      </p:sp>
      <p:pic>
        <p:nvPicPr>
          <p:cNvPr id="270" name="Google Shape;270;p16"/>
          <p:cNvPicPr preferRelativeResize="0"/>
          <p:nvPr/>
        </p:nvPicPr>
        <p:blipFill rotWithShape="1">
          <a:blip r:embed="rId3">
            <a:alphaModFix/>
          </a:blip>
          <a:srcRect b="0" l="0" r="0" t="0"/>
          <a:stretch/>
        </p:blipFill>
        <p:spPr>
          <a:xfrm>
            <a:off x="826802" y="1915829"/>
            <a:ext cx="316964" cy="244927"/>
          </a:xfrm>
          <a:prstGeom prst="rect">
            <a:avLst/>
          </a:prstGeom>
          <a:noFill/>
          <a:ln>
            <a:noFill/>
          </a:ln>
        </p:spPr>
      </p:pic>
      <p:pic>
        <p:nvPicPr>
          <p:cNvPr id="271" name="Google Shape;271;p16"/>
          <p:cNvPicPr preferRelativeResize="0"/>
          <p:nvPr/>
        </p:nvPicPr>
        <p:blipFill rotWithShape="1">
          <a:blip r:embed="rId3">
            <a:alphaModFix/>
          </a:blip>
          <a:srcRect b="0" l="0" r="0" t="0"/>
          <a:stretch/>
        </p:blipFill>
        <p:spPr>
          <a:xfrm>
            <a:off x="826802" y="4459031"/>
            <a:ext cx="316964" cy="244927"/>
          </a:xfrm>
          <a:prstGeom prst="rect">
            <a:avLst/>
          </a:prstGeom>
          <a:noFill/>
          <a:ln>
            <a:noFill/>
          </a:ln>
        </p:spPr>
      </p:pic>
      <p:pic>
        <p:nvPicPr>
          <p:cNvPr id="272" name="Google Shape;272;p16"/>
          <p:cNvPicPr preferRelativeResize="0"/>
          <p:nvPr/>
        </p:nvPicPr>
        <p:blipFill rotWithShape="1">
          <a:blip r:embed="rId3">
            <a:alphaModFix/>
          </a:blip>
          <a:srcRect b="0" l="0" r="0" t="0"/>
          <a:stretch/>
        </p:blipFill>
        <p:spPr>
          <a:xfrm>
            <a:off x="826802" y="3187430"/>
            <a:ext cx="316964" cy="244927"/>
          </a:xfrm>
          <a:prstGeom prst="rect">
            <a:avLst/>
          </a:prstGeom>
          <a:noFill/>
          <a:ln>
            <a:noFill/>
          </a:ln>
        </p:spPr>
      </p:pic>
      <p:pic>
        <p:nvPicPr>
          <p:cNvPr id="273" name="Google Shape;273;p16"/>
          <p:cNvPicPr preferRelativeResize="0"/>
          <p:nvPr/>
        </p:nvPicPr>
        <p:blipFill rotWithShape="1">
          <a:blip r:embed="rId4">
            <a:alphaModFix/>
          </a:blip>
          <a:srcRect b="0" l="0" r="0" t="0"/>
          <a:stretch/>
        </p:blipFill>
        <p:spPr>
          <a:xfrm>
            <a:off x="9177599" y="2759787"/>
            <a:ext cx="1645919" cy="164592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8" name="Shape 278"/>
        <p:cNvGrpSpPr/>
        <p:nvPr/>
      </p:nvGrpSpPr>
      <p:grpSpPr>
        <a:xfrm>
          <a:off x="0" y="0"/>
          <a:ext cx="0" cy="0"/>
          <a:chOff x="0" y="0"/>
          <a:chExt cx="0" cy="0"/>
        </a:xfrm>
      </p:grpSpPr>
      <p:pic>
        <p:nvPicPr>
          <p:cNvPr id="279" name="Google Shape;279;p17"/>
          <p:cNvPicPr preferRelativeResize="0"/>
          <p:nvPr/>
        </p:nvPicPr>
        <p:blipFill rotWithShape="1">
          <a:blip r:embed="rId3">
            <a:alphaModFix/>
          </a:blip>
          <a:srcRect b="0" l="1941" r="1932" t="0"/>
          <a:stretch/>
        </p:blipFill>
        <p:spPr>
          <a:xfrm>
            <a:off x="0" y="0"/>
            <a:ext cx="12192000" cy="6879950"/>
          </a:xfrm>
          <a:prstGeom prst="rect">
            <a:avLst/>
          </a:prstGeom>
          <a:noFill/>
          <a:ln>
            <a:noFill/>
          </a:ln>
        </p:spPr>
      </p:pic>
      <p:sp>
        <p:nvSpPr>
          <p:cNvPr id="280" name="Google Shape;280;p17"/>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GB" sz="4200" u="none" cap="none" strike="noStrike">
                <a:solidFill>
                  <a:schemeClr val="lt1"/>
                </a:solidFill>
                <a:latin typeface="Nunito Sans"/>
                <a:ea typeface="Nunito Sans"/>
                <a:cs typeface="Nunito Sans"/>
                <a:sym typeface="Nunito Sans"/>
              </a:rPr>
              <a:t>How does Dialog support you? (demo)</a:t>
            </a:r>
            <a:endParaRPr/>
          </a:p>
        </p:txBody>
      </p:sp>
      <p:pic>
        <p:nvPicPr>
          <p:cNvPr id="281" name="Google Shape;281;p17"/>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pic>
        <p:nvPicPr>
          <p:cNvPr id="282" name="Google Shape;282;p17">
            <a:hlinkClick r:id="rId5"/>
          </p:cNvPr>
          <p:cNvPicPr preferRelativeResize="0"/>
          <p:nvPr/>
        </p:nvPicPr>
        <p:blipFill rotWithShape="1">
          <a:blip r:embed="rId6">
            <a:alphaModFix/>
          </a:blip>
          <a:srcRect b="0" l="0" r="0" t="0"/>
          <a:stretch/>
        </p:blipFill>
        <p:spPr>
          <a:xfrm>
            <a:off x="6838122" y="4006907"/>
            <a:ext cx="5353878" cy="28730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6" name="Shape 286"/>
        <p:cNvGrpSpPr/>
        <p:nvPr/>
      </p:nvGrpSpPr>
      <p:grpSpPr>
        <a:xfrm>
          <a:off x="0" y="0"/>
          <a:ext cx="0" cy="0"/>
          <a:chOff x="0" y="0"/>
          <a:chExt cx="0" cy="0"/>
        </a:xfrm>
      </p:grpSpPr>
      <p:sp>
        <p:nvSpPr>
          <p:cNvPr id="287" name="Google Shape;287;p18"/>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Q&amp;A – Personal Plan</a:t>
            </a:r>
            <a:endParaRPr b="0" i="0" sz="4400" u="none" cap="none" strike="noStrike">
              <a:solidFill>
                <a:srgbClr val="203F7B"/>
              </a:solidFill>
              <a:latin typeface="Calibri"/>
              <a:ea typeface="Calibri"/>
              <a:cs typeface="Calibri"/>
              <a:sym typeface="Calibri"/>
            </a:endParaRPr>
          </a:p>
        </p:txBody>
      </p:sp>
      <p:sp>
        <p:nvSpPr>
          <p:cNvPr id="288" name="Google Shape;288;p18"/>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aphicFrame>
        <p:nvGraphicFramePr>
          <p:cNvPr id="289" name="Google Shape;289;p18"/>
          <p:cNvGraphicFramePr/>
          <p:nvPr/>
        </p:nvGraphicFramePr>
        <p:xfrm>
          <a:off x="623348" y="1215456"/>
          <a:ext cx="3000000" cy="3000000"/>
        </p:xfrm>
        <a:graphic>
          <a:graphicData uri="http://schemas.openxmlformats.org/drawingml/2006/table">
            <a:tbl>
              <a:tblPr bandRow="1" firstRow="1">
                <a:noFill/>
                <a:tableStyleId>{93794AA0-BD03-4E93-A570-5D9AEE65A3D4}</a:tableStyleId>
              </a:tblPr>
              <a:tblGrid>
                <a:gridCol w="5494775"/>
                <a:gridCol w="5494775"/>
              </a:tblGrid>
              <a:tr h="396875">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Question</a:t>
                      </a:r>
                      <a:endParaRPr/>
                    </a:p>
                  </a:txBody>
                  <a:tcPr marT="45725" marB="45725" marR="91450" marL="91450">
                    <a:solidFill>
                      <a:srgbClr val="203F7B"/>
                    </a:solidFill>
                  </a:tcPr>
                </a:tc>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Answer</a:t>
                      </a:r>
                      <a:endParaRPr sz="1400" u="none" cap="none" strike="noStrike">
                        <a:latin typeface="Nunito Sans"/>
                        <a:ea typeface="Nunito Sans"/>
                        <a:cs typeface="Nunito Sans"/>
                        <a:sym typeface="Nunito Sans"/>
                      </a:endParaRPr>
                    </a:p>
                  </a:txBody>
                  <a:tcPr marT="45725" marB="45725" marR="91450" marL="91450">
                    <a:solidFill>
                      <a:srgbClr val="203F7B"/>
                    </a:solidFill>
                  </a:tcPr>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3" name="Shape 293"/>
        <p:cNvGrpSpPr/>
        <p:nvPr/>
      </p:nvGrpSpPr>
      <p:grpSpPr>
        <a:xfrm>
          <a:off x="0" y="0"/>
          <a:ext cx="0" cy="0"/>
          <a:chOff x="0" y="0"/>
          <a:chExt cx="0" cy="0"/>
        </a:xfrm>
      </p:grpSpPr>
      <p:sp>
        <p:nvSpPr>
          <p:cNvPr id="294" name="Google Shape;294;p19"/>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Q&amp;A – Reflection &amp; Feedback</a:t>
            </a:r>
            <a:endParaRPr b="0" i="0" sz="4400" u="none" cap="none" strike="noStrike">
              <a:solidFill>
                <a:srgbClr val="203F7B"/>
              </a:solidFill>
              <a:latin typeface="Calibri"/>
              <a:ea typeface="Calibri"/>
              <a:cs typeface="Calibri"/>
              <a:sym typeface="Calibri"/>
            </a:endParaRPr>
          </a:p>
        </p:txBody>
      </p:sp>
      <p:sp>
        <p:nvSpPr>
          <p:cNvPr id="295" name="Google Shape;295;p19"/>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aphicFrame>
        <p:nvGraphicFramePr>
          <p:cNvPr id="296" name="Google Shape;296;p19"/>
          <p:cNvGraphicFramePr/>
          <p:nvPr/>
        </p:nvGraphicFramePr>
        <p:xfrm>
          <a:off x="623348" y="1215456"/>
          <a:ext cx="3000000" cy="3000000"/>
        </p:xfrm>
        <a:graphic>
          <a:graphicData uri="http://schemas.openxmlformats.org/drawingml/2006/table">
            <a:tbl>
              <a:tblPr bandRow="1" firstRow="1">
                <a:noFill/>
                <a:tableStyleId>{93794AA0-BD03-4E93-A570-5D9AEE65A3D4}</a:tableStyleId>
              </a:tblPr>
              <a:tblGrid>
                <a:gridCol w="5494775"/>
                <a:gridCol w="5494775"/>
              </a:tblGrid>
              <a:tr h="396875">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Question</a:t>
                      </a:r>
                      <a:endParaRPr/>
                    </a:p>
                  </a:txBody>
                  <a:tcPr marT="45725" marB="45725" marR="91450" marL="91450">
                    <a:solidFill>
                      <a:srgbClr val="203F7B"/>
                    </a:solidFill>
                  </a:tcPr>
                </a:tc>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Answer</a:t>
                      </a:r>
                      <a:endParaRPr sz="1400" u="none" cap="none" strike="noStrike">
                        <a:latin typeface="Nunito Sans"/>
                        <a:ea typeface="Nunito Sans"/>
                        <a:cs typeface="Nunito Sans"/>
                        <a:sym typeface="Nunito Sans"/>
                      </a:endParaRPr>
                    </a:p>
                  </a:txBody>
                  <a:tcPr marT="45725" marB="45725" marR="91450" marL="91450">
                    <a:solidFill>
                      <a:srgbClr val="203F7B"/>
                    </a:solidFill>
                  </a:tcPr>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0" name="Shape 300"/>
        <p:cNvGrpSpPr/>
        <p:nvPr/>
      </p:nvGrpSpPr>
      <p:grpSpPr>
        <a:xfrm>
          <a:off x="0" y="0"/>
          <a:ext cx="0" cy="0"/>
          <a:chOff x="0" y="0"/>
          <a:chExt cx="0" cy="0"/>
        </a:xfrm>
      </p:grpSpPr>
      <p:sp>
        <p:nvSpPr>
          <p:cNvPr id="301" name="Google Shape;301;p20"/>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Q&amp;A – Perspective Managers</a:t>
            </a:r>
            <a:endParaRPr b="0" i="0" sz="4400" u="none" cap="none" strike="noStrike">
              <a:solidFill>
                <a:srgbClr val="203F7B"/>
              </a:solidFill>
              <a:latin typeface="Calibri"/>
              <a:ea typeface="Calibri"/>
              <a:cs typeface="Calibri"/>
              <a:sym typeface="Calibri"/>
            </a:endParaRPr>
          </a:p>
        </p:txBody>
      </p:sp>
      <p:sp>
        <p:nvSpPr>
          <p:cNvPr id="302" name="Google Shape;302;p20"/>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aphicFrame>
        <p:nvGraphicFramePr>
          <p:cNvPr id="303" name="Google Shape;303;p20"/>
          <p:cNvGraphicFramePr/>
          <p:nvPr/>
        </p:nvGraphicFramePr>
        <p:xfrm>
          <a:off x="623348" y="1215456"/>
          <a:ext cx="3000000" cy="3000000"/>
        </p:xfrm>
        <a:graphic>
          <a:graphicData uri="http://schemas.openxmlformats.org/drawingml/2006/table">
            <a:tbl>
              <a:tblPr bandRow="1" firstRow="1">
                <a:noFill/>
                <a:tableStyleId>{93794AA0-BD03-4E93-A570-5D9AEE65A3D4}</a:tableStyleId>
              </a:tblPr>
              <a:tblGrid>
                <a:gridCol w="5494775"/>
                <a:gridCol w="5494775"/>
              </a:tblGrid>
              <a:tr h="396875">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Question</a:t>
                      </a:r>
                      <a:endParaRPr/>
                    </a:p>
                  </a:txBody>
                  <a:tcPr marT="45725" marB="45725" marR="91450" marL="91450">
                    <a:solidFill>
                      <a:srgbClr val="203F7B"/>
                    </a:solidFill>
                  </a:tcPr>
                </a:tc>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Answer</a:t>
                      </a:r>
                      <a:endParaRPr sz="1400" u="none" cap="none" strike="noStrike">
                        <a:latin typeface="Nunito Sans"/>
                        <a:ea typeface="Nunito Sans"/>
                        <a:cs typeface="Nunito Sans"/>
                        <a:sym typeface="Nunito Sans"/>
                      </a:endParaRPr>
                    </a:p>
                  </a:txBody>
                  <a:tcPr marT="45725" marB="45725" marR="91450" marL="91450">
                    <a:solidFill>
                      <a:srgbClr val="203F7B"/>
                    </a:solidFill>
                  </a:tcPr>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7" name="Shape 307"/>
        <p:cNvGrpSpPr/>
        <p:nvPr/>
      </p:nvGrpSpPr>
      <p:grpSpPr>
        <a:xfrm>
          <a:off x="0" y="0"/>
          <a:ext cx="0" cy="0"/>
          <a:chOff x="0" y="0"/>
          <a:chExt cx="0" cy="0"/>
        </a:xfrm>
      </p:grpSpPr>
      <p:sp>
        <p:nvSpPr>
          <p:cNvPr id="308" name="Google Shape;308;p21"/>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Q&amp;A – Evaluations</a:t>
            </a:r>
            <a:endParaRPr b="0" i="0" sz="4400" u="none" cap="none" strike="noStrike">
              <a:solidFill>
                <a:srgbClr val="203F7B"/>
              </a:solidFill>
              <a:latin typeface="Calibri"/>
              <a:ea typeface="Calibri"/>
              <a:cs typeface="Calibri"/>
              <a:sym typeface="Calibri"/>
            </a:endParaRPr>
          </a:p>
        </p:txBody>
      </p:sp>
      <p:sp>
        <p:nvSpPr>
          <p:cNvPr id="309" name="Google Shape;309;p21"/>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aphicFrame>
        <p:nvGraphicFramePr>
          <p:cNvPr id="310" name="Google Shape;310;p21"/>
          <p:cNvGraphicFramePr/>
          <p:nvPr/>
        </p:nvGraphicFramePr>
        <p:xfrm>
          <a:off x="623348" y="1215456"/>
          <a:ext cx="3000000" cy="3000000"/>
        </p:xfrm>
        <a:graphic>
          <a:graphicData uri="http://schemas.openxmlformats.org/drawingml/2006/table">
            <a:tbl>
              <a:tblPr bandRow="1" firstRow="1">
                <a:noFill/>
                <a:tableStyleId>{93794AA0-BD03-4E93-A570-5D9AEE65A3D4}</a:tableStyleId>
              </a:tblPr>
              <a:tblGrid>
                <a:gridCol w="5494775"/>
                <a:gridCol w="5494775"/>
              </a:tblGrid>
              <a:tr h="396875">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Question</a:t>
                      </a:r>
                      <a:endParaRPr/>
                    </a:p>
                  </a:txBody>
                  <a:tcPr marT="45725" marB="45725" marR="91450" marL="91450">
                    <a:solidFill>
                      <a:srgbClr val="203F7B"/>
                    </a:solidFill>
                  </a:tcPr>
                </a:tc>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Answer</a:t>
                      </a:r>
                      <a:endParaRPr sz="1400" u="none" cap="none" strike="noStrike">
                        <a:latin typeface="Nunito Sans"/>
                        <a:ea typeface="Nunito Sans"/>
                        <a:cs typeface="Nunito Sans"/>
                        <a:sym typeface="Nunito Sans"/>
                      </a:endParaRPr>
                    </a:p>
                  </a:txBody>
                  <a:tcPr marT="45725" marB="45725" marR="91450" marL="91450">
                    <a:solidFill>
                      <a:srgbClr val="203F7B"/>
                    </a:solidFill>
                  </a:tcPr>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4" name="Shape 314"/>
        <p:cNvGrpSpPr/>
        <p:nvPr/>
      </p:nvGrpSpPr>
      <p:grpSpPr>
        <a:xfrm>
          <a:off x="0" y="0"/>
          <a:ext cx="0" cy="0"/>
          <a:chOff x="0" y="0"/>
          <a:chExt cx="0" cy="0"/>
        </a:xfrm>
      </p:grpSpPr>
      <p:sp>
        <p:nvSpPr>
          <p:cNvPr id="315" name="Google Shape;315;p22"/>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Q&amp;A – O</a:t>
            </a:r>
            <a:endParaRPr b="0" i="0" sz="4400" u="none" cap="none" strike="noStrike">
              <a:solidFill>
                <a:srgbClr val="203F7B"/>
              </a:solidFill>
              <a:latin typeface="Calibri"/>
              <a:ea typeface="Calibri"/>
              <a:cs typeface="Calibri"/>
              <a:sym typeface="Calibri"/>
            </a:endParaRPr>
          </a:p>
        </p:txBody>
      </p:sp>
      <p:sp>
        <p:nvSpPr>
          <p:cNvPr id="316" name="Google Shape;316;p22"/>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aphicFrame>
        <p:nvGraphicFramePr>
          <p:cNvPr id="317" name="Google Shape;317;p22"/>
          <p:cNvGraphicFramePr/>
          <p:nvPr/>
        </p:nvGraphicFramePr>
        <p:xfrm>
          <a:off x="623348" y="1215456"/>
          <a:ext cx="3000000" cy="3000000"/>
        </p:xfrm>
        <a:graphic>
          <a:graphicData uri="http://schemas.openxmlformats.org/drawingml/2006/table">
            <a:tbl>
              <a:tblPr bandRow="1" firstRow="1">
                <a:noFill/>
                <a:tableStyleId>{93794AA0-BD03-4E93-A570-5D9AEE65A3D4}</a:tableStyleId>
              </a:tblPr>
              <a:tblGrid>
                <a:gridCol w="5494775"/>
                <a:gridCol w="5494775"/>
              </a:tblGrid>
              <a:tr h="396875">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Question</a:t>
                      </a:r>
                      <a:endParaRPr/>
                    </a:p>
                  </a:txBody>
                  <a:tcPr marT="45725" marB="45725" marR="91450" marL="91450">
                    <a:solidFill>
                      <a:srgbClr val="203F7B"/>
                    </a:solidFill>
                  </a:tcPr>
                </a:tc>
                <a:tc>
                  <a:txBody>
                    <a:bodyPr/>
                    <a:lstStyle/>
                    <a:p>
                      <a:pPr indent="0" lvl="0" marL="0" marR="0" rtl="0" algn="l">
                        <a:lnSpc>
                          <a:spcPct val="100000"/>
                        </a:lnSpc>
                        <a:spcBef>
                          <a:spcPts val="0"/>
                        </a:spcBef>
                        <a:spcAft>
                          <a:spcPts val="0"/>
                        </a:spcAft>
                        <a:buNone/>
                      </a:pPr>
                      <a:r>
                        <a:rPr lang="en-GB" sz="1400" u="none" cap="none" strike="noStrike">
                          <a:latin typeface="Nunito Sans"/>
                          <a:ea typeface="Nunito Sans"/>
                          <a:cs typeface="Nunito Sans"/>
                          <a:sym typeface="Nunito Sans"/>
                        </a:rPr>
                        <a:t>Answer</a:t>
                      </a:r>
                      <a:endParaRPr sz="1400" u="none" cap="none" strike="noStrike">
                        <a:latin typeface="Nunito Sans"/>
                        <a:ea typeface="Nunito Sans"/>
                        <a:cs typeface="Nunito Sans"/>
                        <a:sym typeface="Nunito Sans"/>
                      </a:endParaRPr>
                    </a:p>
                  </a:txBody>
                  <a:tcPr marT="45725" marB="45725" marR="91450" marL="91450">
                    <a:solidFill>
                      <a:srgbClr val="203F7B"/>
                    </a:solidFill>
                  </a:tcPr>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r h="396875">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c>
                  <a:txBody>
                    <a:bodyPr/>
                    <a:lstStyle/>
                    <a:p>
                      <a:pPr indent="0" lvl="0" marL="0" marR="0" rtl="0" algn="l">
                        <a:lnSpc>
                          <a:spcPct val="100000"/>
                        </a:lnSpc>
                        <a:spcBef>
                          <a:spcPts val="0"/>
                        </a:spcBef>
                        <a:spcAft>
                          <a:spcPts val="0"/>
                        </a:spcAft>
                        <a:buNone/>
                      </a:pPr>
                      <a:r>
                        <a:t/>
                      </a:r>
                      <a:endParaRPr sz="1400" u="none" cap="none" strike="noStrike">
                        <a:solidFill>
                          <a:srgbClr val="595959"/>
                        </a:solidFill>
                        <a:latin typeface="Nunito Sans"/>
                        <a:ea typeface="Nunito Sans"/>
                        <a:cs typeface="Nunito Sans"/>
                        <a:sym typeface="Nunito Sans"/>
                      </a:endParaRPr>
                    </a:p>
                  </a:txBody>
                  <a:tcPr marT="45725" marB="45725" marR="91450" marL="91450"/>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2" name="Shape 322"/>
        <p:cNvGrpSpPr/>
        <p:nvPr/>
      </p:nvGrpSpPr>
      <p:grpSpPr>
        <a:xfrm>
          <a:off x="0" y="0"/>
          <a:ext cx="0" cy="0"/>
          <a:chOff x="0" y="0"/>
          <a:chExt cx="0" cy="0"/>
        </a:xfrm>
      </p:grpSpPr>
      <p:pic>
        <p:nvPicPr>
          <p:cNvPr id="323" name="Google Shape;323;p23"/>
          <p:cNvPicPr preferRelativeResize="0"/>
          <p:nvPr/>
        </p:nvPicPr>
        <p:blipFill rotWithShape="1">
          <a:blip r:embed="rId3">
            <a:alphaModFix/>
          </a:blip>
          <a:srcRect b="0" l="1941" r="1932" t="0"/>
          <a:stretch/>
        </p:blipFill>
        <p:spPr>
          <a:xfrm>
            <a:off x="0" y="0"/>
            <a:ext cx="12192000" cy="6879950"/>
          </a:xfrm>
          <a:prstGeom prst="rect">
            <a:avLst/>
          </a:prstGeom>
          <a:noFill/>
          <a:ln>
            <a:noFill/>
          </a:ln>
        </p:spPr>
      </p:pic>
      <p:sp>
        <p:nvSpPr>
          <p:cNvPr id="324" name="Google Shape;324;p23"/>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GB" sz="4200" u="none" cap="none" strike="noStrike">
                <a:solidFill>
                  <a:schemeClr val="lt1"/>
                </a:solidFill>
                <a:latin typeface="Nunito Sans"/>
                <a:ea typeface="Nunito Sans"/>
                <a:cs typeface="Nunito Sans"/>
                <a:sym typeface="Nunito Sans"/>
              </a:rPr>
              <a:t>Getting started</a:t>
            </a:r>
            <a:endParaRPr/>
          </a:p>
        </p:txBody>
      </p:sp>
      <p:pic>
        <p:nvPicPr>
          <p:cNvPr id="325" name="Google Shape;325;p23"/>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9" name="Shape 329"/>
        <p:cNvGrpSpPr/>
        <p:nvPr/>
      </p:nvGrpSpPr>
      <p:grpSpPr>
        <a:xfrm>
          <a:off x="0" y="0"/>
          <a:ext cx="0" cy="0"/>
          <a:chOff x="0" y="0"/>
          <a:chExt cx="0" cy="0"/>
        </a:xfrm>
      </p:grpSpPr>
      <p:sp>
        <p:nvSpPr>
          <p:cNvPr id="330" name="Google Shape;330;p24"/>
          <p:cNvSpPr/>
          <p:nvPr/>
        </p:nvSpPr>
        <p:spPr>
          <a:xfrm>
            <a:off x="373110" y="1215456"/>
            <a:ext cx="7591019" cy="493134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2F8FB"/>
                </a:solidFill>
                <a:latin typeface="Calibri"/>
                <a:ea typeface="Calibri"/>
                <a:cs typeface="Calibri"/>
                <a:sym typeface="Calibri"/>
              </a:rPr>
              <a:t>     </a:t>
            </a:r>
            <a:endParaRPr/>
          </a:p>
        </p:txBody>
      </p:sp>
      <p:sp>
        <p:nvSpPr>
          <p:cNvPr id="331" name="Google Shape;331;p24"/>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Getting started</a:t>
            </a:r>
            <a:endParaRPr>
              <a:solidFill>
                <a:srgbClr val="203F7B"/>
              </a:solidFill>
            </a:endParaRPr>
          </a:p>
        </p:txBody>
      </p:sp>
      <p:sp>
        <p:nvSpPr>
          <p:cNvPr id="332" name="Google Shape;332;p24"/>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33" name="Google Shape;333;p24"/>
          <p:cNvSpPr/>
          <p:nvPr/>
        </p:nvSpPr>
        <p:spPr>
          <a:xfrm>
            <a:off x="1252981" y="1415071"/>
            <a:ext cx="7976745" cy="386078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Register and log in (single sign-in)</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Set personal performance goals</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Set personal development goals</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Reflect on your goals (smileys)</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Ask for and give feedback (two people)</a:t>
            </a:r>
            <a:endParaRPr/>
          </a:p>
          <a:p>
            <a:pPr indent="0" lvl="0" marL="0" marR="0" rtl="0" algn="l">
              <a:lnSpc>
                <a:spcPct val="1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Install Dialog on your telephone (see info)</a:t>
            </a:r>
            <a:endParaRPr/>
          </a:p>
        </p:txBody>
      </p:sp>
      <p:pic>
        <p:nvPicPr>
          <p:cNvPr id="334" name="Google Shape;334;p24"/>
          <p:cNvPicPr preferRelativeResize="0"/>
          <p:nvPr/>
        </p:nvPicPr>
        <p:blipFill rotWithShape="1">
          <a:blip r:embed="rId3">
            <a:alphaModFix/>
          </a:blip>
          <a:srcRect b="0" l="0" r="0" t="0"/>
          <a:stretch/>
        </p:blipFill>
        <p:spPr>
          <a:xfrm>
            <a:off x="826802" y="1729588"/>
            <a:ext cx="316964" cy="244927"/>
          </a:xfrm>
          <a:prstGeom prst="rect">
            <a:avLst/>
          </a:prstGeom>
          <a:noFill/>
          <a:ln>
            <a:noFill/>
          </a:ln>
        </p:spPr>
      </p:pic>
      <p:pic>
        <p:nvPicPr>
          <p:cNvPr id="335" name="Google Shape;335;p24"/>
          <p:cNvPicPr preferRelativeResize="0"/>
          <p:nvPr/>
        </p:nvPicPr>
        <p:blipFill rotWithShape="1">
          <a:blip r:embed="rId3">
            <a:alphaModFix/>
          </a:blip>
          <a:srcRect b="0" l="0" r="0" t="0"/>
          <a:stretch/>
        </p:blipFill>
        <p:spPr>
          <a:xfrm>
            <a:off x="818481" y="2384206"/>
            <a:ext cx="316964" cy="244927"/>
          </a:xfrm>
          <a:prstGeom prst="rect">
            <a:avLst/>
          </a:prstGeom>
          <a:noFill/>
          <a:ln>
            <a:noFill/>
          </a:ln>
        </p:spPr>
      </p:pic>
      <p:sp>
        <p:nvSpPr>
          <p:cNvPr id="336" name="Google Shape;336;p24"/>
          <p:cNvSpPr/>
          <p:nvPr/>
        </p:nvSpPr>
        <p:spPr>
          <a:xfrm>
            <a:off x="8254562" y="1215456"/>
            <a:ext cx="3564328" cy="4931344"/>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     </a:t>
            </a:r>
            <a:endParaRPr/>
          </a:p>
        </p:txBody>
      </p:sp>
      <p:pic>
        <p:nvPicPr>
          <p:cNvPr id="337" name="Google Shape;337;p24"/>
          <p:cNvPicPr preferRelativeResize="0"/>
          <p:nvPr/>
        </p:nvPicPr>
        <p:blipFill rotWithShape="1">
          <a:blip r:embed="rId3">
            <a:alphaModFix/>
          </a:blip>
          <a:srcRect b="0" l="0" r="0" t="0"/>
          <a:stretch/>
        </p:blipFill>
        <p:spPr>
          <a:xfrm>
            <a:off x="815623" y="3617728"/>
            <a:ext cx="316964" cy="244927"/>
          </a:xfrm>
          <a:prstGeom prst="rect">
            <a:avLst/>
          </a:prstGeom>
          <a:noFill/>
          <a:ln>
            <a:noFill/>
          </a:ln>
        </p:spPr>
      </p:pic>
      <p:pic>
        <p:nvPicPr>
          <p:cNvPr id="338" name="Google Shape;338;p24"/>
          <p:cNvPicPr preferRelativeResize="0"/>
          <p:nvPr/>
        </p:nvPicPr>
        <p:blipFill rotWithShape="1">
          <a:blip r:embed="rId3">
            <a:alphaModFix/>
          </a:blip>
          <a:srcRect b="0" l="0" r="0" t="0"/>
          <a:stretch/>
        </p:blipFill>
        <p:spPr>
          <a:xfrm>
            <a:off x="815623" y="4268875"/>
            <a:ext cx="316964" cy="244927"/>
          </a:xfrm>
          <a:prstGeom prst="rect">
            <a:avLst/>
          </a:prstGeom>
          <a:noFill/>
          <a:ln>
            <a:noFill/>
          </a:ln>
        </p:spPr>
      </p:pic>
      <p:pic>
        <p:nvPicPr>
          <p:cNvPr id="339" name="Google Shape;339;p24"/>
          <p:cNvPicPr preferRelativeResize="0"/>
          <p:nvPr/>
        </p:nvPicPr>
        <p:blipFill rotWithShape="1">
          <a:blip r:embed="rId3">
            <a:alphaModFix/>
          </a:blip>
          <a:srcRect b="0" l="0" r="0" t="0"/>
          <a:stretch/>
        </p:blipFill>
        <p:spPr>
          <a:xfrm>
            <a:off x="826802" y="4908941"/>
            <a:ext cx="316964" cy="244927"/>
          </a:xfrm>
          <a:prstGeom prst="rect">
            <a:avLst/>
          </a:prstGeom>
          <a:noFill/>
          <a:ln>
            <a:noFill/>
          </a:ln>
        </p:spPr>
      </p:pic>
      <p:pic>
        <p:nvPicPr>
          <p:cNvPr id="340" name="Google Shape;340;p24"/>
          <p:cNvPicPr preferRelativeResize="0"/>
          <p:nvPr/>
        </p:nvPicPr>
        <p:blipFill rotWithShape="1">
          <a:blip r:embed="rId3">
            <a:alphaModFix/>
          </a:blip>
          <a:srcRect b="0" l="0" r="0" t="0"/>
          <a:stretch/>
        </p:blipFill>
        <p:spPr>
          <a:xfrm>
            <a:off x="818481" y="2996659"/>
            <a:ext cx="316964" cy="244927"/>
          </a:xfrm>
          <a:prstGeom prst="rect">
            <a:avLst/>
          </a:prstGeom>
          <a:noFill/>
          <a:ln>
            <a:noFill/>
          </a:ln>
        </p:spPr>
      </p:pic>
      <p:pic>
        <p:nvPicPr>
          <p:cNvPr id="341" name="Google Shape;341;p24"/>
          <p:cNvPicPr preferRelativeResize="0"/>
          <p:nvPr/>
        </p:nvPicPr>
        <p:blipFill rotWithShape="1">
          <a:blip r:embed="rId4">
            <a:alphaModFix/>
          </a:blip>
          <a:srcRect b="0" l="0" r="0" t="0"/>
          <a:stretch/>
        </p:blipFill>
        <p:spPr>
          <a:xfrm>
            <a:off x="9213762" y="2674125"/>
            <a:ext cx="1645920" cy="16459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5"/>
          <p:cNvSpPr/>
          <p:nvPr/>
        </p:nvSpPr>
        <p:spPr>
          <a:xfrm>
            <a:off x="239351" y="1196375"/>
            <a:ext cx="5709300" cy="50097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pic>
        <p:nvPicPr>
          <p:cNvPr id="348" name="Google Shape;348;p25"/>
          <p:cNvPicPr preferRelativeResize="0"/>
          <p:nvPr/>
        </p:nvPicPr>
        <p:blipFill rotWithShape="1">
          <a:blip r:embed="rId3">
            <a:alphaModFix/>
          </a:blip>
          <a:srcRect b="10" l="0" r="0" t="0"/>
          <a:stretch/>
        </p:blipFill>
        <p:spPr>
          <a:xfrm>
            <a:off x="3798804" y="1764709"/>
            <a:ext cx="1483520" cy="3612467"/>
          </a:xfrm>
          <a:prstGeom prst="rect">
            <a:avLst/>
          </a:prstGeom>
          <a:noFill/>
          <a:ln>
            <a:noFill/>
          </a:ln>
        </p:spPr>
      </p:pic>
      <p:pic>
        <p:nvPicPr>
          <p:cNvPr id="349" name="Google Shape;349;p25"/>
          <p:cNvPicPr preferRelativeResize="0"/>
          <p:nvPr/>
        </p:nvPicPr>
        <p:blipFill rotWithShape="1">
          <a:blip r:embed="rId4">
            <a:alphaModFix/>
          </a:blip>
          <a:srcRect b="10" l="0" r="0" t="0"/>
          <a:stretch/>
        </p:blipFill>
        <p:spPr>
          <a:xfrm>
            <a:off x="882338" y="1764709"/>
            <a:ext cx="1483520" cy="3612467"/>
          </a:xfrm>
          <a:prstGeom prst="rect">
            <a:avLst/>
          </a:prstGeom>
          <a:noFill/>
          <a:ln>
            <a:noFill/>
          </a:ln>
        </p:spPr>
      </p:pic>
      <p:sp>
        <p:nvSpPr>
          <p:cNvPr id="350" name="Google Shape;350;p25"/>
          <p:cNvSpPr/>
          <p:nvPr/>
        </p:nvSpPr>
        <p:spPr>
          <a:xfrm>
            <a:off x="6238449" y="1196375"/>
            <a:ext cx="5709300" cy="5009700"/>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pic>
        <p:nvPicPr>
          <p:cNvPr id="351" name="Google Shape;351;p25"/>
          <p:cNvPicPr preferRelativeResize="0"/>
          <p:nvPr/>
        </p:nvPicPr>
        <p:blipFill rotWithShape="1">
          <a:blip r:embed="rId5">
            <a:alphaModFix/>
          </a:blip>
          <a:srcRect b="0" l="9" r="8" t="0"/>
          <a:stretch/>
        </p:blipFill>
        <p:spPr>
          <a:xfrm>
            <a:off x="4965210" y="1670529"/>
            <a:ext cx="5418701" cy="3612469"/>
          </a:xfrm>
          <a:prstGeom prst="rect">
            <a:avLst/>
          </a:prstGeom>
          <a:noFill/>
          <a:ln>
            <a:noFill/>
          </a:ln>
        </p:spPr>
      </p:pic>
      <p:pic>
        <p:nvPicPr>
          <p:cNvPr id="352" name="Google Shape;352;p25"/>
          <p:cNvPicPr preferRelativeResize="0"/>
          <p:nvPr/>
        </p:nvPicPr>
        <p:blipFill rotWithShape="1">
          <a:blip r:embed="rId6">
            <a:alphaModFix/>
          </a:blip>
          <a:srcRect b="0" l="9" r="8" t="0"/>
          <a:stretch/>
        </p:blipFill>
        <p:spPr>
          <a:xfrm>
            <a:off x="7854853" y="1670529"/>
            <a:ext cx="5418701" cy="3612469"/>
          </a:xfrm>
          <a:prstGeom prst="rect">
            <a:avLst/>
          </a:prstGeom>
          <a:noFill/>
          <a:ln>
            <a:noFill/>
          </a:ln>
        </p:spPr>
      </p:pic>
      <p:sp>
        <p:nvSpPr>
          <p:cNvPr id="353" name="Google Shape;353;p25"/>
          <p:cNvSpPr txBox="1"/>
          <p:nvPr>
            <p:ph type="title"/>
          </p:nvPr>
        </p:nvSpPr>
        <p:spPr>
          <a:xfrm>
            <a:off x="239349" y="1373330"/>
            <a:ext cx="5709300" cy="1143000"/>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000"/>
              <a:buFont typeface="Nunito Sans"/>
              <a:buNone/>
            </a:pPr>
            <a:r>
              <a:rPr lang="en-GB" sz="2100">
                <a:solidFill>
                  <a:srgbClr val="203F7B"/>
                </a:solidFill>
                <a:latin typeface="Nunito Sans"/>
                <a:ea typeface="Nunito Sans"/>
                <a:cs typeface="Nunito Sans"/>
                <a:sym typeface="Nunito Sans"/>
              </a:rPr>
              <a:t>iP</a:t>
            </a:r>
            <a:r>
              <a:rPr b="0" i="0" lang="en-GB" sz="2100" u="none" cap="none" strike="noStrike">
                <a:solidFill>
                  <a:srgbClr val="203F7B"/>
                </a:solidFill>
                <a:latin typeface="Nunito Sans"/>
                <a:ea typeface="Nunito Sans"/>
                <a:cs typeface="Nunito Sans"/>
                <a:sym typeface="Nunito Sans"/>
              </a:rPr>
              <a:t>hone </a:t>
            </a:r>
            <a:r>
              <a:rPr lang="en-GB" sz="2100">
                <a:solidFill>
                  <a:srgbClr val="203F7B"/>
                </a:solidFill>
                <a:latin typeface="Nunito Sans"/>
                <a:ea typeface="Nunito Sans"/>
                <a:cs typeface="Nunito Sans"/>
                <a:sym typeface="Nunito Sans"/>
              </a:rPr>
              <a:t>&amp;</a:t>
            </a:r>
            <a:r>
              <a:rPr b="0" i="0" lang="en-GB" sz="2100" u="none" cap="none" strike="noStrike">
                <a:solidFill>
                  <a:srgbClr val="203F7B"/>
                </a:solidFill>
                <a:latin typeface="Nunito Sans"/>
                <a:ea typeface="Nunito Sans"/>
                <a:cs typeface="Nunito Sans"/>
                <a:sym typeface="Nunito Sans"/>
              </a:rPr>
              <a:t> </a:t>
            </a:r>
            <a:r>
              <a:rPr lang="en-GB" sz="2100">
                <a:solidFill>
                  <a:srgbClr val="203F7B"/>
                </a:solidFill>
                <a:latin typeface="Nunito Sans"/>
                <a:ea typeface="Nunito Sans"/>
                <a:cs typeface="Nunito Sans"/>
                <a:sym typeface="Nunito Sans"/>
              </a:rPr>
              <a:t>iP</a:t>
            </a:r>
            <a:r>
              <a:rPr b="0" i="0" lang="en-GB" sz="2100" u="none" cap="none" strike="noStrike">
                <a:solidFill>
                  <a:srgbClr val="203F7B"/>
                </a:solidFill>
                <a:latin typeface="Nunito Sans"/>
                <a:ea typeface="Nunito Sans"/>
                <a:cs typeface="Nunito Sans"/>
                <a:sym typeface="Nunito Sans"/>
              </a:rPr>
              <a:t>ad</a:t>
            </a:r>
            <a:endParaRPr b="0" i="0" sz="2100" u="none" cap="none" strike="noStrike">
              <a:solidFill>
                <a:srgbClr val="203F7B"/>
              </a:solidFill>
              <a:latin typeface="Calibri"/>
              <a:ea typeface="Calibri"/>
              <a:cs typeface="Calibri"/>
              <a:sym typeface="Calibri"/>
            </a:endParaRPr>
          </a:p>
        </p:txBody>
      </p:sp>
      <p:sp>
        <p:nvSpPr>
          <p:cNvPr id="354" name="Google Shape;354;p25"/>
          <p:cNvSpPr txBox="1"/>
          <p:nvPr/>
        </p:nvSpPr>
        <p:spPr>
          <a:xfrm>
            <a:off x="3246475" y="723013"/>
            <a:ext cx="246300" cy="4923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grpSp>
        <p:nvGrpSpPr>
          <p:cNvPr id="355" name="Google Shape;355;p25"/>
          <p:cNvGrpSpPr/>
          <p:nvPr/>
        </p:nvGrpSpPr>
        <p:grpSpPr>
          <a:xfrm>
            <a:off x="239354" y="5166435"/>
            <a:ext cx="5709285" cy="908581"/>
            <a:chOff x="335359" y="4879343"/>
            <a:chExt cx="5390186" cy="547800"/>
          </a:xfrm>
        </p:grpSpPr>
        <p:sp>
          <p:nvSpPr>
            <p:cNvPr id="356" name="Google Shape;356;p25"/>
            <p:cNvSpPr/>
            <p:nvPr/>
          </p:nvSpPr>
          <p:spPr>
            <a:xfrm>
              <a:off x="3066945" y="4879343"/>
              <a:ext cx="2658600" cy="547800"/>
            </a:xfrm>
            <a:prstGeom prst="roundRect">
              <a:avLst>
                <a:gd fmla="val 4308" name="adj"/>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latin typeface="Nunito Sans"/>
                  <a:ea typeface="Nunito Sans"/>
                  <a:cs typeface="Nunito Sans"/>
                  <a:sym typeface="Nunito Sans"/>
                </a:rPr>
                <a:t>Step 2</a:t>
              </a:r>
              <a:endParaRPr b="0" i="0" sz="14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Then click on the </a:t>
              </a:r>
              <a:endParaRPr b="0" i="0" sz="1600" u="none" cap="none" strike="noStrike">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1600"/>
                <a:buFont typeface="Arial"/>
                <a:buNone/>
              </a:pPr>
              <a:r>
                <a:rPr b="0" i="1" lang="en-GB" sz="1600" u="none" cap="none" strike="noStrike">
                  <a:latin typeface="Nunito Sans"/>
                  <a:ea typeface="Nunito Sans"/>
                  <a:cs typeface="Nunito Sans"/>
                  <a:sym typeface="Nunito Sans"/>
                </a:rPr>
                <a:t>‘Get’ </a:t>
              </a:r>
              <a:r>
                <a:rPr b="0" i="0" lang="en-GB" sz="1600" u="none" cap="none" strike="noStrike">
                  <a:latin typeface="Nunito Sans"/>
                  <a:ea typeface="Nunito Sans"/>
                  <a:cs typeface="Nunito Sans"/>
                  <a:sym typeface="Nunito Sans"/>
                </a:rPr>
                <a:t>button</a:t>
              </a:r>
              <a:endParaRPr b="0" i="0" sz="1400" u="none" cap="none" strike="noStrike">
                <a:latin typeface="Arial"/>
                <a:ea typeface="Arial"/>
                <a:cs typeface="Arial"/>
                <a:sym typeface="Arial"/>
              </a:endParaRPr>
            </a:p>
          </p:txBody>
        </p:sp>
        <p:sp>
          <p:nvSpPr>
            <p:cNvPr id="357" name="Google Shape;357;p25"/>
            <p:cNvSpPr/>
            <p:nvPr/>
          </p:nvSpPr>
          <p:spPr>
            <a:xfrm>
              <a:off x="335359" y="4885427"/>
              <a:ext cx="2576400" cy="528600"/>
            </a:xfrm>
            <a:prstGeom prst="roundRect">
              <a:avLst>
                <a:gd fmla="val 4308" name="adj"/>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latin typeface="Nunito Sans"/>
                  <a:ea typeface="Nunito Sans"/>
                  <a:cs typeface="Nunito Sans"/>
                  <a:sym typeface="Nunito Sans"/>
                </a:rPr>
                <a:t>Step 1</a:t>
              </a:r>
              <a:endParaRPr b="0" i="0" sz="14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Search in the App Store </a:t>
              </a:r>
              <a:br>
                <a:rPr b="0" i="0" lang="en-GB" sz="1600" u="none" cap="none" strike="noStrike">
                  <a:latin typeface="Nunito Sans"/>
                  <a:ea typeface="Nunito Sans"/>
                  <a:cs typeface="Nunito Sans"/>
                  <a:sym typeface="Nunito Sans"/>
                </a:rPr>
              </a:br>
              <a:r>
                <a:rPr b="0" i="0" lang="en-GB" sz="1600" u="none" cap="none" strike="noStrike">
                  <a:latin typeface="Nunito Sans"/>
                  <a:ea typeface="Nunito Sans"/>
                  <a:cs typeface="Nunito Sans"/>
                  <a:sym typeface="Nunito Sans"/>
                </a:rPr>
                <a:t>for ‘</a:t>
              </a:r>
              <a:r>
                <a:rPr b="0" i="1" lang="en-GB" sz="1600" u="none" cap="none" strike="noStrike">
                  <a:latin typeface="Nunito Sans"/>
                  <a:ea typeface="Nunito Sans"/>
                  <a:cs typeface="Nunito Sans"/>
                  <a:sym typeface="Nunito Sans"/>
                </a:rPr>
                <a:t>Dialog</a:t>
              </a:r>
              <a:r>
                <a:rPr b="0" i="0" lang="en-GB" sz="16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p:txBody>
        </p:sp>
      </p:grpSp>
      <p:sp>
        <p:nvSpPr>
          <p:cNvPr id="358" name="Google Shape;358;p25"/>
          <p:cNvSpPr txBox="1"/>
          <p:nvPr/>
        </p:nvSpPr>
        <p:spPr>
          <a:xfrm>
            <a:off x="6238448" y="1372449"/>
            <a:ext cx="5731200" cy="1143000"/>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000"/>
              <a:buFont typeface="Nunito Sans"/>
              <a:buNone/>
            </a:pPr>
            <a:r>
              <a:rPr b="0" i="0" lang="en-GB" sz="2100" u="none" cap="none" strike="noStrike">
                <a:solidFill>
                  <a:srgbClr val="203F7B"/>
                </a:solidFill>
                <a:latin typeface="Nunito Sans"/>
                <a:ea typeface="Nunito Sans"/>
                <a:cs typeface="Nunito Sans"/>
                <a:sym typeface="Nunito Sans"/>
              </a:rPr>
              <a:t>Android</a:t>
            </a:r>
            <a:endParaRPr b="0" i="0" sz="2100" u="none" cap="none" strike="noStrike">
              <a:solidFill>
                <a:srgbClr val="203F7B"/>
              </a:solidFill>
              <a:latin typeface="Calibri"/>
              <a:ea typeface="Calibri"/>
              <a:cs typeface="Calibri"/>
              <a:sym typeface="Calibri"/>
            </a:endParaRPr>
          </a:p>
        </p:txBody>
      </p:sp>
      <p:grpSp>
        <p:nvGrpSpPr>
          <p:cNvPr id="359" name="Google Shape;359;p25"/>
          <p:cNvGrpSpPr/>
          <p:nvPr/>
        </p:nvGrpSpPr>
        <p:grpSpPr>
          <a:xfrm>
            <a:off x="6238452" y="5166435"/>
            <a:ext cx="5709285" cy="908722"/>
            <a:chOff x="335359" y="4879343"/>
            <a:chExt cx="5390186" cy="547885"/>
          </a:xfrm>
        </p:grpSpPr>
        <p:sp>
          <p:nvSpPr>
            <p:cNvPr id="360" name="Google Shape;360;p25"/>
            <p:cNvSpPr/>
            <p:nvPr/>
          </p:nvSpPr>
          <p:spPr>
            <a:xfrm>
              <a:off x="3066945" y="4879343"/>
              <a:ext cx="2658600" cy="524100"/>
            </a:xfrm>
            <a:prstGeom prst="roundRect">
              <a:avLst>
                <a:gd fmla="val 4308" name="adj"/>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latin typeface="Nunito Sans"/>
                  <a:ea typeface="Nunito Sans"/>
                  <a:cs typeface="Nunito Sans"/>
                  <a:sym typeface="Nunito Sans"/>
                </a:rPr>
                <a:t>Step 2</a:t>
              </a:r>
              <a:endParaRPr b="0" i="0" sz="14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Then click on the</a:t>
              </a:r>
              <a:endParaRPr b="0" i="0" sz="1600" u="none" cap="none" strike="noStrike">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1600"/>
                <a:buFont typeface="Arial"/>
                <a:buNone/>
              </a:pPr>
              <a:r>
                <a:rPr b="0" i="1" lang="en-GB" sz="1600" u="none" cap="none" strike="noStrike">
                  <a:latin typeface="Nunito Sans"/>
                  <a:ea typeface="Nunito Sans"/>
                  <a:cs typeface="Nunito Sans"/>
                  <a:sym typeface="Nunito Sans"/>
                </a:rPr>
                <a:t> ‘Install’</a:t>
              </a:r>
              <a:r>
                <a:rPr b="0" i="0" lang="en-GB" sz="1600" u="none" cap="none" strike="noStrike">
                  <a:latin typeface="Nunito Sans"/>
                  <a:ea typeface="Nunito Sans"/>
                  <a:cs typeface="Nunito Sans"/>
                  <a:sym typeface="Nunito Sans"/>
                </a:rPr>
                <a:t> button</a:t>
              </a:r>
              <a:endParaRPr b="0" i="0" sz="1400" u="none" cap="none" strike="noStrike">
                <a:latin typeface="Arial"/>
                <a:ea typeface="Arial"/>
                <a:cs typeface="Arial"/>
                <a:sym typeface="Arial"/>
              </a:endParaRPr>
            </a:p>
          </p:txBody>
        </p:sp>
        <p:sp>
          <p:nvSpPr>
            <p:cNvPr id="361" name="Google Shape;361;p25"/>
            <p:cNvSpPr/>
            <p:nvPr/>
          </p:nvSpPr>
          <p:spPr>
            <a:xfrm>
              <a:off x="335359" y="4885428"/>
              <a:ext cx="2576400" cy="541800"/>
            </a:xfrm>
            <a:prstGeom prst="roundRect">
              <a:avLst>
                <a:gd fmla="val 4308" name="adj"/>
              </a:avLst>
            </a:prstGeom>
            <a:solidFill>
              <a:srgbClr val="F3F8FB"/>
            </a:solid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latin typeface="Nunito Sans"/>
                  <a:ea typeface="Nunito Sans"/>
                  <a:cs typeface="Nunito Sans"/>
                  <a:sym typeface="Nunito Sans"/>
                </a:rPr>
                <a:t>Step 1</a:t>
              </a:r>
              <a:endParaRPr b="0" i="0" sz="14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GB" sz="1600" u="none" cap="none" strike="noStrike">
                  <a:latin typeface="Nunito Sans"/>
                  <a:ea typeface="Nunito Sans"/>
                  <a:cs typeface="Nunito Sans"/>
                  <a:sym typeface="Nunito Sans"/>
                </a:rPr>
                <a:t>Search in the Google Play Store for ‘</a:t>
              </a:r>
              <a:r>
                <a:rPr b="0" i="1" lang="en-GB" sz="1600" u="none" cap="none" strike="noStrike">
                  <a:latin typeface="Nunito Sans"/>
                  <a:ea typeface="Nunito Sans"/>
                  <a:cs typeface="Nunito Sans"/>
                  <a:sym typeface="Nunito Sans"/>
                </a:rPr>
                <a:t>Dialog HR</a:t>
              </a:r>
              <a:r>
                <a:rPr b="0" i="0" lang="en-GB" sz="1600" u="none" cap="none" strike="noStrike">
                  <a:latin typeface="Nunito Sans"/>
                  <a:ea typeface="Nunito Sans"/>
                  <a:cs typeface="Nunito Sans"/>
                  <a:sym typeface="Nunito Sans"/>
                </a:rPr>
                <a:t>’</a:t>
              </a:r>
              <a:endParaRPr b="0" i="0" sz="1400" u="none" cap="none" strike="noStrike">
                <a:latin typeface="Arial"/>
                <a:ea typeface="Arial"/>
                <a:cs typeface="Arial"/>
                <a:sym typeface="Arial"/>
              </a:endParaRPr>
            </a:p>
          </p:txBody>
        </p:sp>
      </p:grpSp>
      <p:sp>
        <p:nvSpPr>
          <p:cNvPr id="362" name="Google Shape;362;p25"/>
          <p:cNvSpPr txBox="1"/>
          <p:nvPr/>
        </p:nvSpPr>
        <p:spPr>
          <a:xfrm>
            <a:off x="322465" y="275462"/>
            <a:ext cx="11630100" cy="711000"/>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Install on mobile</a:t>
            </a:r>
            <a:endParaRPr b="0" i="0" sz="4400" u="none" cap="none" strike="noStrike">
              <a:solidFill>
                <a:srgbClr val="203F7B"/>
              </a:solidFill>
              <a:latin typeface="Calibri"/>
              <a:ea typeface="Calibri"/>
              <a:cs typeface="Calibri"/>
              <a:sym typeface="Calibri"/>
            </a:endParaRPr>
          </a:p>
        </p:txBody>
      </p:sp>
      <p:pic>
        <p:nvPicPr>
          <p:cNvPr id="363" name="Google Shape;363;p25"/>
          <p:cNvPicPr preferRelativeResize="0"/>
          <p:nvPr/>
        </p:nvPicPr>
        <p:blipFill rotWithShape="1">
          <a:blip r:embed="rId7">
            <a:alphaModFix/>
          </a:blip>
          <a:srcRect b="0" l="0" r="0" t="0"/>
          <a:stretch/>
        </p:blipFill>
        <p:spPr>
          <a:xfrm rot="-5956818">
            <a:off x="1493303" y="2675574"/>
            <a:ext cx="573850" cy="263757"/>
          </a:xfrm>
          <a:prstGeom prst="rect">
            <a:avLst/>
          </a:prstGeom>
          <a:noFill/>
          <a:ln>
            <a:noFill/>
          </a:ln>
        </p:spPr>
      </p:pic>
      <p:pic>
        <p:nvPicPr>
          <p:cNvPr id="364" name="Google Shape;364;p25"/>
          <p:cNvPicPr preferRelativeResize="0"/>
          <p:nvPr/>
        </p:nvPicPr>
        <p:blipFill rotWithShape="1">
          <a:blip r:embed="rId7">
            <a:alphaModFix/>
          </a:blip>
          <a:srcRect b="0" l="0" r="0" t="0"/>
          <a:stretch/>
        </p:blipFill>
        <p:spPr>
          <a:xfrm rot="-6126214">
            <a:off x="4344211" y="3074856"/>
            <a:ext cx="573850" cy="263757"/>
          </a:xfrm>
          <a:prstGeom prst="rect">
            <a:avLst/>
          </a:prstGeom>
          <a:noFill/>
          <a:ln>
            <a:noFill/>
          </a:ln>
        </p:spPr>
      </p:pic>
      <p:pic>
        <p:nvPicPr>
          <p:cNvPr id="365" name="Google Shape;365;p25"/>
          <p:cNvPicPr preferRelativeResize="0"/>
          <p:nvPr/>
        </p:nvPicPr>
        <p:blipFill rotWithShape="1">
          <a:blip r:embed="rId7">
            <a:alphaModFix/>
          </a:blip>
          <a:srcRect b="0" l="0" r="0" t="0"/>
          <a:stretch/>
        </p:blipFill>
        <p:spPr>
          <a:xfrm rot="-3574773">
            <a:off x="7088472" y="3136440"/>
            <a:ext cx="573850" cy="263757"/>
          </a:xfrm>
          <a:prstGeom prst="rect">
            <a:avLst/>
          </a:prstGeom>
          <a:noFill/>
          <a:ln>
            <a:noFill/>
          </a:ln>
        </p:spPr>
      </p:pic>
      <p:pic>
        <p:nvPicPr>
          <p:cNvPr id="366" name="Google Shape;366;p25"/>
          <p:cNvPicPr preferRelativeResize="0"/>
          <p:nvPr/>
        </p:nvPicPr>
        <p:blipFill rotWithShape="1">
          <a:blip r:embed="rId7">
            <a:alphaModFix/>
          </a:blip>
          <a:srcRect b="0" l="0" r="0" t="0"/>
          <a:stretch/>
        </p:blipFill>
        <p:spPr>
          <a:xfrm rot="6407895">
            <a:off x="10550788" y="2759871"/>
            <a:ext cx="573850" cy="26375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1" name="Shape 371"/>
        <p:cNvGrpSpPr/>
        <p:nvPr/>
      </p:nvGrpSpPr>
      <p:grpSpPr>
        <a:xfrm>
          <a:off x="0" y="0"/>
          <a:ext cx="0" cy="0"/>
          <a:chOff x="0" y="0"/>
          <a:chExt cx="0" cy="0"/>
        </a:xfrm>
      </p:grpSpPr>
      <p:pic>
        <p:nvPicPr>
          <p:cNvPr id="372" name="Google Shape;372;p26"/>
          <p:cNvPicPr preferRelativeResize="0"/>
          <p:nvPr/>
        </p:nvPicPr>
        <p:blipFill rotWithShape="1">
          <a:blip r:embed="rId3">
            <a:alphaModFix/>
          </a:blip>
          <a:srcRect b="0" l="1941" r="1932" t="0"/>
          <a:stretch/>
        </p:blipFill>
        <p:spPr>
          <a:xfrm>
            <a:off x="0" y="0"/>
            <a:ext cx="12192000" cy="6879950"/>
          </a:xfrm>
          <a:prstGeom prst="rect">
            <a:avLst/>
          </a:prstGeom>
          <a:noFill/>
          <a:ln>
            <a:noFill/>
          </a:ln>
        </p:spPr>
      </p:pic>
      <p:sp>
        <p:nvSpPr>
          <p:cNvPr id="373" name="Google Shape;373;p26"/>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GB" sz="4200" u="none" cap="none" strike="noStrike">
                <a:solidFill>
                  <a:schemeClr val="lt1"/>
                </a:solidFill>
                <a:latin typeface="Nunito Sans"/>
                <a:ea typeface="Nunito Sans"/>
                <a:cs typeface="Nunito Sans"/>
                <a:sym typeface="Nunito Sans"/>
              </a:rPr>
              <a:t>Sparring (1-on-1 session online)</a:t>
            </a:r>
            <a:endParaRPr/>
          </a:p>
        </p:txBody>
      </p:sp>
      <p:pic>
        <p:nvPicPr>
          <p:cNvPr id="374" name="Google Shape;374;p26"/>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8" name="Shape 378"/>
        <p:cNvGrpSpPr/>
        <p:nvPr/>
      </p:nvGrpSpPr>
      <p:grpSpPr>
        <a:xfrm>
          <a:off x="0" y="0"/>
          <a:ext cx="0" cy="0"/>
          <a:chOff x="0" y="0"/>
          <a:chExt cx="0" cy="0"/>
        </a:xfrm>
      </p:grpSpPr>
      <p:sp>
        <p:nvSpPr>
          <p:cNvPr id="379" name="Google Shape;379;p27"/>
          <p:cNvSpPr/>
          <p:nvPr/>
        </p:nvSpPr>
        <p:spPr>
          <a:xfrm>
            <a:off x="8288594" y="1215455"/>
            <a:ext cx="3530296" cy="4757641"/>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     </a:t>
            </a:r>
            <a:endParaRPr/>
          </a:p>
        </p:txBody>
      </p:sp>
      <p:sp>
        <p:nvSpPr>
          <p:cNvPr id="380" name="Google Shape;380;p27"/>
          <p:cNvSpPr txBox="1"/>
          <p:nvPr/>
        </p:nvSpPr>
        <p:spPr>
          <a:xfrm>
            <a:off x="238539" y="275462"/>
            <a:ext cx="11714112" cy="710901"/>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4000"/>
              <a:buFont typeface="Nunito Sans"/>
              <a:buNone/>
            </a:pPr>
            <a:r>
              <a:rPr b="0" i="0" lang="en-GB" sz="4400" u="none" cap="none" strike="noStrike">
                <a:solidFill>
                  <a:srgbClr val="203F7B"/>
                </a:solidFill>
                <a:latin typeface="Nunito Sans"/>
                <a:ea typeface="Nunito Sans"/>
                <a:cs typeface="Nunito Sans"/>
                <a:sym typeface="Nunito Sans"/>
              </a:rPr>
              <a:t>Sparring (1-on-1 session online)</a:t>
            </a:r>
            <a:endParaRPr>
              <a:solidFill>
                <a:srgbClr val="203F7B"/>
              </a:solidFill>
            </a:endParaRPr>
          </a:p>
        </p:txBody>
      </p:sp>
      <p:sp>
        <p:nvSpPr>
          <p:cNvPr id="381" name="Google Shape;381;p27"/>
          <p:cNvSpPr txBox="1"/>
          <p:nvPr/>
        </p:nvSpPr>
        <p:spPr>
          <a:xfrm>
            <a:off x="3246475" y="723013"/>
            <a:ext cx="246308" cy="492443"/>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82" name="Google Shape;382;p27"/>
          <p:cNvSpPr/>
          <p:nvPr/>
        </p:nvSpPr>
        <p:spPr>
          <a:xfrm>
            <a:off x="373110" y="1215455"/>
            <a:ext cx="7679509" cy="4757642"/>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     </a:t>
            </a:r>
            <a:endParaRPr/>
          </a:p>
        </p:txBody>
      </p:sp>
      <p:sp>
        <p:nvSpPr>
          <p:cNvPr id="383" name="Google Shape;383;p27"/>
          <p:cNvSpPr/>
          <p:nvPr/>
        </p:nvSpPr>
        <p:spPr>
          <a:xfrm>
            <a:off x="1233251" y="1849250"/>
            <a:ext cx="7910700" cy="3860700"/>
          </a:xfrm>
          <a:prstGeom prst="rect">
            <a:avLst/>
          </a:prstGeom>
          <a:noFill/>
          <a:ln>
            <a:noFill/>
          </a:ln>
        </p:spPr>
        <p:txBody>
          <a:bodyPr anchorCtr="0" anchor="t" bIns="45700" lIns="91425" spcFirstLastPara="1" rIns="91425" wrap="square" tIns="45700">
            <a:noAutofit/>
          </a:bodyPr>
          <a:lstStyle/>
          <a:p>
            <a:pPr indent="0" lvl="0" marL="0" marR="0" rtl="0" algn="l">
              <a:lnSpc>
                <a:spcPct val="250000"/>
              </a:lnSpc>
              <a:spcBef>
                <a:spcPts val="0"/>
              </a:spcBef>
              <a:spcAft>
                <a:spcPts val="0"/>
              </a:spcAft>
              <a:buClr>
                <a:srgbClr val="000000"/>
              </a:buClr>
              <a:buSzPts val="2800"/>
              <a:buFont typeface="Arial"/>
              <a:buNone/>
            </a:pPr>
            <a:r>
              <a:rPr b="0" i="0" lang="en-GB" sz="2800" u="none" cap="none" strike="noStrike">
                <a:latin typeface="Nunito Sans"/>
                <a:ea typeface="Nunito Sans"/>
                <a:cs typeface="Nunito Sans"/>
                <a:sym typeface="Nunito Sans"/>
              </a:rPr>
              <a:t>Do you have any questions about Dialog?</a:t>
            </a:r>
            <a:br>
              <a:rPr b="0" i="0" lang="en-GB" sz="2800" u="none" cap="none" strike="noStrike">
                <a:latin typeface="Nunito Sans"/>
                <a:ea typeface="Nunito Sans"/>
                <a:cs typeface="Nunito Sans"/>
                <a:sym typeface="Nunito Sans"/>
              </a:rPr>
            </a:br>
            <a:r>
              <a:rPr b="0" i="0" lang="en-GB" sz="2800" u="none" cap="none" strike="noStrike">
                <a:latin typeface="Nunito Sans"/>
                <a:ea typeface="Nunito Sans"/>
                <a:cs typeface="Nunito Sans"/>
                <a:sym typeface="Nunito Sans"/>
              </a:rPr>
              <a:t>What is your personal plan?</a:t>
            </a:r>
            <a:br>
              <a:rPr b="0" i="0" lang="en-GB" sz="2800" u="none" cap="none" strike="noStrike">
                <a:latin typeface="Nunito Sans"/>
                <a:ea typeface="Nunito Sans"/>
                <a:cs typeface="Nunito Sans"/>
                <a:sym typeface="Nunito Sans"/>
              </a:rPr>
            </a:br>
            <a:r>
              <a:rPr b="0" i="0" lang="en-GB" sz="2800" u="none" cap="none" strike="noStrike">
                <a:latin typeface="Nunito Sans"/>
                <a:ea typeface="Nunito Sans"/>
                <a:cs typeface="Nunito Sans"/>
                <a:sym typeface="Nunito Sans"/>
              </a:rPr>
              <a:t>How do you see your role in this project? </a:t>
            </a:r>
            <a:endParaRPr/>
          </a:p>
        </p:txBody>
      </p:sp>
      <p:pic>
        <p:nvPicPr>
          <p:cNvPr id="384" name="Google Shape;384;p27"/>
          <p:cNvPicPr preferRelativeResize="0"/>
          <p:nvPr/>
        </p:nvPicPr>
        <p:blipFill rotWithShape="1">
          <a:blip r:embed="rId3">
            <a:alphaModFix/>
          </a:blip>
          <a:srcRect b="0" l="0" r="0" t="0"/>
          <a:stretch/>
        </p:blipFill>
        <p:spPr>
          <a:xfrm>
            <a:off x="826802" y="2008314"/>
            <a:ext cx="316964" cy="244927"/>
          </a:xfrm>
          <a:prstGeom prst="rect">
            <a:avLst/>
          </a:prstGeom>
          <a:noFill/>
          <a:ln>
            <a:noFill/>
          </a:ln>
        </p:spPr>
      </p:pic>
      <p:pic>
        <p:nvPicPr>
          <p:cNvPr id="385" name="Google Shape;385;p27"/>
          <p:cNvPicPr preferRelativeResize="0"/>
          <p:nvPr/>
        </p:nvPicPr>
        <p:blipFill rotWithShape="1">
          <a:blip r:embed="rId3">
            <a:alphaModFix/>
          </a:blip>
          <a:srcRect b="0" l="0" r="0" t="0"/>
          <a:stretch/>
        </p:blipFill>
        <p:spPr>
          <a:xfrm>
            <a:off x="836005" y="3046099"/>
            <a:ext cx="316964" cy="244927"/>
          </a:xfrm>
          <a:prstGeom prst="rect">
            <a:avLst/>
          </a:prstGeom>
          <a:noFill/>
          <a:ln>
            <a:noFill/>
          </a:ln>
        </p:spPr>
      </p:pic>
      <p:pic>
        <p:nvPicPr>
          <p:cNvPr id="386" name="Google Shape;386;p27"/>
          <p:cNvPicPr preferRelativeResize="0"/>
          <p:nvPr/>
        </p:nvPicPr>
        <p:blipFill rotWithShape="1">
          <a:blip r:embed="rId3">
            <a:alphaModFix/>
          </a:blip>
          <a:srcRect b="0" l="0" r="0" t="0"/>
          <a:stretch/>
        </p:blipFill>
        <p:spPr>
          <a:xfrm>
            <a:off x="826802" y="4171363"/>
            <a:ext cx="316964" cy="244927"/>
          </a:xfrm>
          <a:prstGeom prst="rect">
            <a:avLst/>
          </a:prstGeom>
          <a:noFill/>
          <a:ln>
            <a:noFill/>
          </a:ln>
        </p:spPr>
      </p:pic>
      <p:pic>
        <p:nvPicPr>
          <p:cNvPr id="387" name="Google Shape;387;p27"/>
          <p:cNvPicPr preferRelativeResize="0"/>
          <p:nvPr/>
        </p:nvPicPr>
        <p:blipFill rotWithShape="1">
          <a:blip r:embed="rId4">
            <a:alphaModFix/>
          </a:blip>
          <a:srcRect b="0" l="0" r="0" t="0"/>
          <a:stretch/>
        </p:blipFill>
        <p:spPr>
          <a:xfrm>
            <a:off x="9313087" y="2751063"/>
            <a:ext cx="1481328" cy="118872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2" name="Shape 392"/>
        <p:cNvGrpSpPr/>
        <p:nvPr/>
      </p:nvGrpSpPr>
      <p:grpSpPr>
        <a:xfrm>
          <a:off x="0" y="0"/>
          <a:ext cx="0" cy="0"/>
          <a:chOff x="0" y="0"/>
          <a:chExt cx="0" cy="0"/>
        </a:xfrm>
      </p:grpSpPr>
      <p:pic>
        <p:nvPicPr>
          <p:cNvPr id="393" name="Google Shape;393;p28"/>
          <p:cNvPicPr preferRelativeResize="0"/>
          <p:nvPr/>
        </p:nvPicPr>
        <p:blipFill rotWithShape="1">
          <a:blip r:embed="rId3">
            <a:alphaModFix/>
          </a:blip>
          <a:srcRect b="0" l="1941" r="1932" t="0"/>
          <a:stretch/>
        </p:blipFill>
        <p:spPr>
          <a:xfrm>
            <a:off x="0" y="0"/>
            <a:ext cx="12192000" cy="6879950"/>
          </a:xfrm>
          <a:prstGeom prst="rect">
            <a:avLst/>
          </a:prstGeom>
          <a:noFill/>
          <a:ln>
            <a:noFill/>
          </a:ln>
        </p:spPr>
      </p:pic>
      <p:sp>
        <p:nvSpPr>
          <p:cNvPr id="394" name="Google Shape;394;p28"/>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GB" sz="4200" u="none" cap="none" strike="noStrike">
                <a:solidFill>
                  <a:schemeClr val="lt1"/>
                </a:solidFill>
                <a:latin typeface="Nunito Sans"/>
                <a:ea typeface="Nunito Sans"/>
                <a:cs typeface="Nunito Sans"/>
                <a:sym typeface="Nunito Sans"/>
              </a:rPr>
              <a:t>Evaluation</a:t>
            </a:r>
            <a:endParaRPr/>
          </a:p>
        </p:txBody>
      </p:sp>
      <p:pic>
        <p:nvPicPr>
          <p:cNvPr id="395" name="Google Shape;395;p28"/>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9" name="Shape 399"/>
        <p:cNvGrpSpPr/>
        <p:nvPr/>
      </p:nvGrpSpPr>
      <p:grpSpPr>
        <a:xfrm>
          <a:off x="0" y="0"/>
          <a:ext cx="0" cy="0"/>
          <a:chOff x="0" y="0"/>
          <a:chExt cx="0" cy="0"/>
        </a:xfrm>
      </p:grpSpPr>
      <p:sp>
        <p:nvSpPr>
          <p:cNvPr id="400" name="Google Shape;400;p29"/>
          <p:cNvSpPr/>
          <p:nvPr/>
        </p:nvSpPr>
        <p:spPr>
          <a:xfrm>
            <a:off x="465955" y="1525794"/>
            <a:ext cx="11210230" cy="3995051"/>
          </a:xfrm>
          <a:prstGeom prst="roundRect">
            <a:avLst>
              <a:gd fmla="val 4308" name="adj"/>
            </a:avLst>
          </a:prstGeom>
          <a:solidFill>
            <a:srgbClr val="F3F8FB"/>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01" name="Google Shape;401;p29"/>
          <p:cNvSpPr txBox="1"/>
          <p:nvPr>
            <p:ph type="title"/>
          </p:nvPr>
        </p:nvSpPr>
        <p:spPr>
          <a:xfrm>
            <a:off x="239348" y="271491"/>
            <a:ext cx="11563203" cy="944629"/>
          </a:xfrm>
          <a:prstGeom prst="rect">
            <a:avLst/>
          </a:prstGeom>
          <a:noFill/>
          <a:ln>
            <a:noFill/>
          </a:ln>
        </p:spPr>
        <p:txBody>
          <a:bodyPr anchorCtr="0" anchor="t" bIns="60925" lIns="121900" spcFirstLastPara="1" rIns="121900" wrap="square" tIns="60925">
            <a:noAutofit/>
          </a:bodyPr>
          <a:lstStyle/>
          <a:p>
            <a:pPr indent="0" lvl="0" marL="0" marR="0" rtl="0" algn="ctr">
              <a:lnSpc>
                <a:spcPct val="90000"/>
              </a:lnSpc>
              <a:spcBef>
                <a:spcPts val="0"/>
              </a:spcBef>
              <a:spcAft>
                <a:spcPts val="0"/>
              </a:spcAft>
              <a:buClr>
                <a:srgbClr val="0073AC"/>
              </a:buClr>
              <a:buSzPts val="3200"/>
              <a:buFont typeface="Nunito Sans"/>
              <a:buNone/>
            </a:pPr>
            <a:r>
              <a:rPr lang="en-GB">
                <a:solidFill>
                  <a:srgbClr val="203F7B"/>
                </a:solidFill>
                <a:latin typeface="Nunito Sans"/>
                <a:ea typeface="Nunito Sans"/>
                <a:cs typeface="Nunito Sans"/>
                <a:sym typeface="Nunito Sans"/>
              </a:rPr>
              <a:t>Evaluation</a:t>
            </a:r>
            <a:endParaRPr b="0" i="0" u="none" cap="none" strike="noStrike">
              <a:solidFill>
                <a:srgbClr val="203F7B"/>
              </a:solidFill>
              <a:latin typeface="Calibri"/>
              <a:ea typeface="Calibri"/>
              <a:cs typeface="Calibri"/>
              <a:sym typeface="Calibri"/>
            </a:endParaRPr>
          </a:p>
        </p:txBody>
      </p:sp>
      <p:pic>
        <p:nvPicPr>
          <p:cNvPr id="402" name="Google Shape;402;p29"/>
          <p:cNvPicPr preferRelativeResize="0"/>
          <p:nvPr/>
        </p:nvPicPr>
        <p:blipFill rotWithShape="1">
          <a:blip r:embed="rId3">
            <a:alphaModFix/>
          </a:blip>
          <a:srcRect b="0" l="0" r="0" t="0"/>
          <a:stretch/>
        </p:blipFill>
        <p:spPr>
          <a:xfrm>
            <a:off x="4681728" y="1856232"/>
            <a:ext cx="2578607" cy="332841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7" name="Shape 407"/>
        <p:cNvGrpSpPr/>
        <p:nvPr/>
      </p:nvGrpSpPr>
      <p:grpSpPr>
        <a:xfrm>
          <a:off x="0" y="0"/>
          <a:ext cx="0" cy="0"/>
          <a:chOff x="0" y="0"/>
          <a:chExt cx="0" cy="0"/>
        </a:xfrm>
      </p:grpSpPr>
      <p:pic>
        <p:nvPicPr>
          <p:cNvPr id="408" name="Google Shape;408;p30"/>
          <p:cNvPicPr preferRelativeResize="0"/>
          <p:nvPr/>
        </p:nvPicPr>
        <p:blipFill rotWithShape="1">
          <a:blip r:embed="rId3">
            <a:alphaModFix/>
          </a:blip>
          <a:srcRect b="0" l="1941" r="1932" t="0"/>
          <a:stretch/>
        </p:blipFill>
        <p:spPr>
          <a:xfrm>
            <a:off x="0" y="0"/>
            <a:ext cx="12192000" cy="6879950"/>
          </a:xfrm>
          <a:prstGeom prst="rect">
            <a:avLst/>
          </a:prstGeom>
          <a:noFill/>
          <a:ln>
            <a:noFill/>
          </a:ln>
        </p:spPr>
      </p:pic>
      <p:sp>
        <p:nvSpPr>
          <p:cNvPr id="409" name="Google Shape;409;p30"/>
          <p:cNvSpPr txBox="1"/>
          <p:nvPr/>
        </p:nvSpPr>
        <p:spPr>
          <a:xfrm>
            <a:off x="914400" y="672020"/>
            <a:ext cx="10363200" cy="711595"/>
          </a:xfrm>
          <a:prstGeom prst="rect">
            <a:avLst/>
          </a:prstGeom>
          <a:noFill/>
          <a:ln>
            <a:noFill/>
          </a:ln>
        </p:spPr>
        <p:txBody>
          <a:bodyPr anchorCtr="0" anchor="ctr" bIns="60925" lIns="121900" spcFirstLastPara="1" rIns="121900" wrap="square" tIns="60925">
            <a:noAutofit/>
          </a:bodyPr>
          <a:lstStyle/>
          <a:p>
            <a:pPr indent="0" lvl="0" marL="0" marR="0" rtl="0" algn="ctr">
              <a:lnSpc>
                <a:spcPct val="90000"/>
              </a:lnSpc>
              <a:spcBef>
                <a:spcPts val="0"/>
              </a:spcBef>
              <a:spcAft>
                <a:spcPts val="0"/>
              </a:spcAft>
              <a:buClr>
                <a:schemeClr val="lt1"/>
              </a:buClr>
              <a:buSzPts val="3959"/>
              <a:buFont typeface="Nunito Sans"/>
              <a:buNone/>
            </a:pPr>
            <a:r>
              <a:rPr b="1" i="0" lang="en-GB" sz="4200" u="none" cap="none" strike="noStrike">
                <a:solidFill>
                  <a:schemeClr val="lt1"/>
                </a:solidFill>
                <a:latin typeface="Nunito Sans"/>
                <a:ea typeface="Nunito Sans"/>
                <a:cs typeface="Nunito Sans"/>
                <a:sym typeface="Nunito Sans"/>
              </a:rPr>
              <a:t>Thank you and good luck!</a:t>
            </a:r>
            <a:endParaRPr/>
          </a:p>
        </p:txBody>
      </p:sp>
      <p:pic>
        <p:nvPicPr>
          <p:cNvPr id="410" name="Google Shape;410;p30"/>
          <p:cNvPicPr preferRelativeResize="0"/>
          <p:nvPr/>
        </p:nvPicPr>
        <p:blipFill rotWithShape="1">
          <a:blip r:embed="rId4">
            <a:alphaModFix/>
          </a:blip>
          <a:srcRect b="0" l="0" r="0" t="0"/>
          <a:stretch/>
        </p:blipFill>
        <p:spPr>
          <a:xfrm>
            <a:off x="516835" y="5606443"/>
            <a:ext cx="2333647" cy="83149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Kantoorthema">
  <a:themeElements>
    <a:clrScheme name="Kantoor">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ntoorthema">
  <a:themeElements>
    <a:clrScheme name="Kantoor">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